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93"/>
    <a:srgbClr val="FFF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D2490A-AA52-4F62-9F6A-50F79C36ACE3}" v="4" dt="2024-09-04T13:56:34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ola Garbi" userId="2d436bf7f4a5ab35" providerId="LiveId" clId="{11D2490A-AA52-4F62-9F6A-50F79C36ACE3}"/>
    <pc:docChg chg="undo custSel modSld">
      <pc:chgData name="Paola Garbi" userId="2d436bf7f4a5ab35" providerId="LiveId" clId="{11D2490A-AA52-4F62-9F6A-50F79C36ACE3}" dt="2024-09-04T13:57:50.461" v="35" actId="1076"/>
      <pc:docMkLst>
        <pc:docMk/>
      </pc:docMkLst>
      <pc:sldChg chg="modSp mod">
        <pc:chgData name="Paola Garbi" userId="2d436bf7f4a5ab35" providerId="LiveId" clId="{11D2490A-AA52-4F62-9F6A-50F79C36ACE3}" dt="2024-09-04T13:52:50.277" v="8" actId="404"/>
        <pc:sldMkLst>
          <pc:docMk/>
          <pc:sldMk cId="3391221604" sldId="256"/>
        </pc:sldMkLst>
        <pc:spChg chg="mod">
          <ac:chgData name="Paola Garbi" userId="2d436bf7f4a5ab35" providerId="LiveId" clId="{11D2490A-AA52-4F62-9F6A-50F79C36ACE3}" dt="2024-09-04T13:52:50.277" v="8" actId="404"/>
          <ac:spMkLst>
            <pc:docMk/>
            <pc:sldMk cId="3391221604" sldId="256"/>
            <ac:spMk id="2" creationId="{67C1C74E-4AFF-D30E-31EA-BD91E7F86220}"/>
          </ac:spMkLst>
        </pc:spChg>
      </pc:sldChg>
      <pc:sldChg chg="addSp modSp mod modTransition">
        <pc:chgData name="Paola Garbi" userId="2d436bf7f4a5ab35" providerId="LiveId" clId="{11D2490A-AA52-4F62-9F6A-50F79C36ACE3}" dt="2024-09-04T13:57:50.461" v="35" actId="1076"/>
        <pc:sldMkLst>
          <pc:docMk/>
          <pc:sldMk cId="4031323459" sldId="257"/>
        </pc:sldMkLst>
        <pc:spChg chg="add mod">
          <ac:chgData name="Paola Garbi" userId="2d436bf7f4a5ab35" providerId="LiveId" clId="{11D2490A-AA52-4F62-9F6A-50F79C36ACE3}" dt="2024-09-04T13:57:50.461" v="35" actId="1076"/>
          <ac:spMkLst>
            <pc:docMk/>
            <pc:sldMk cId="4031323459" sldId="257"/>
            <ac:spMk id="2" creationId="{B306F039-7B3B-31C8-9280-433EDA8AF8C0}"/>
          </ac:spMkLst>
        </pc:spChg>
        <pc:picChg chg="mod">
          <ac:chgData name="Paola Garbi" userId="2d436bf7f4a5ab35" providerId="LiveId" clId="{11D2490A-AA52-4F62-9F6A-50F79C36ACE3}" dt="2024-09-04T13:57:45.327" v="34" actId="1076"/>
          <ac:picMkLst>
            <pc:docMk/>
            <pc:sldMk cId="4031323459" sldId="257"/>
            <ac:picMk id="5" creationId="{6167306D-9365-5543-2638-BF2946EEB71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40B548-9CF4-1C04-BE82-2AA8D0535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949472-920C-C499-3946-1B09E4763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11F872-69F6-DB30-D0A4-04FFDE3A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9D3AB-0DDB-B418-7554-BA56C1FD4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BA10E2-8C59-5B88-4B5C-4E6E3497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95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632222-BFFC-B53E-7F2D-48854A2C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BAE1A5-4322-C8EE-783A-5C0698D81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F18396-2B8B-5BFC-9A57-CA3FAEF9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8BEB76-4A5D-FBD8-776E-18F5B67C1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F30537-ADE6-D0EC-FB29-E25CB7B10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03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B33D099-BCA8-CBB4-0D49-4492A30FC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7D45F61-A496-094F-9BAB-6F8308740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E73AC6-DB46-3C02-1DA9-B0049719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0FF144-C808-4F2A-24EE-6DDCCDAF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E3E8C6-193E-F23D-F616-6E7E1BB6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19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80E3B4-C47A-86AB-79BB-DEECA109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9BD63-E141-40AB-D9F2-548493E17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34BED2-DA50-FA59-F3C6-BC836F47C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9DC67F-65A2-DC62-DC68-520C01253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564C20-C468-F2C4-2D6A-949732AD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12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12C6FD-A0AF-7053-085F-DF415109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155F18-EAFE-C854-C625-69BEF5E8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468F8C-BB28-794F-923A-7DD10A8E6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5BD536-61AC-63E3-AE95-595A5213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C36E8F0-2325-6979-D4B5-A5B781B5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53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6D31E-0597-F0C3-8F21-CF8C9585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2873D9-F285-4925-6ED4-A7CB63476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FF43655-60A2-D1D6-B198-B9D2CA82F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B6EA29-9301-9D11-928C-91739643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4B7067-1D81-D680-1AA2-E3FBD6D7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EC998B-30D4-C62B-16A5-D36157330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F9A72A-2840-0183-39EC-F184ED69E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691EF1-13EE-2A38-6413-404A1BC93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6CA1D8-F118-E5F3-7239-6FF8B6EF6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B4F338-C2AE-6091-BC0C-968C166C2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4C517B8-B4DA-769F-13B0-E21039C24E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8C2FF3E-EFD9-F91F-E2F9-2BAC59C2F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AA84845-AC4A-81A1-1400-DAFA0DEE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414017D-3E76-F4D3-5D17-9B1F320B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985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C552C-84A7-125D-B168-0337867D4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1AA915-FB77-B70D-62CE-3AEDB4747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0053999-8F4F-39F7-3DEA-4062E3DA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8064B9-4205-422C-73B5-8934BA7D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86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86560EB-A118-45F9-EB11-1EEE604F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CDAB47-597D-D904-B305-DD2F1BC8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F74685E-EE8D-CA38-D0A6-A780A809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863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254B7B-C77C-864A-A7ED-BCA4132E9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F775A7-9C8E-4B9B-FB50-046F59562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84C331-7C72-0A47-969B-FB15E2D42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9473F6-E70D-6A6C-925A-875F6BD6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CFF6E40-E0E3-4217-9D20-F8ABF12A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6AA22F-0101-617B-3C7E-F05F8257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8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BA6B16-F631-0B27-15E6-AD2DE7B6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78BB49-C209-A9D6-2063-D00604F60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1DBCF4-8EDC-27C9-43E2-76AB2B051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30E919-DEA5-21FD-069E-98FECAAB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1A2986-692F-7FE3-F390-B7D3F84F8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98FD12-41D6-1D29-C1C5-3B5BAAFF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78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78B456E-43C0-C758-F982-C2120E33A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BBDBEB-C366-EB8C-4BD8-845FA27DC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335286-DABF-F4D2-3FCC-B3429BEE3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D3410-84C9-405A-9B51-E47901B15DE6}" type="datetimeFigureOut">
              <a:rPr lang="it-IT" smtClean="0"/>
              <a:t>04/09/2024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538738-CD87-BEC6-3E7E-D8818239F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E75759-5AA0-BD68-790E-A9C6C8C10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255E69-93A0-4873-99EA-59A29AF6C3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7C1C74E-4AFF-D30E-31EA-BD91E7F86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it-IT" sz="88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What</a:t>
            </a:r>
            <a: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 are </a:t>
            </a:r>
            <a:r>
              <a:rPr lang="it-IT" sz="88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we</a:t>
            </a:r>
            <a: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 </a:t>
            </a:r>
            <a:r>
              <a:rPr lang="it-IT" sz="88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going</a:t>
            </a:r>
            <a: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 </a:t>
            </a:r>
            <a:b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</a:br>
            <a: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to </a:t>
            </a:r>
            <a:r>
              <a:rPr lang="it-IT" sz="8800" b="1" i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learn</a:t>
            </a:r>
            <a:r>
              <a:rPr lang="it-IT" sz="8800" b="1" i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75000"/>
                    </a:schemeClr>
                  </a:outerShdw>
                </a:effectLst>
                <a:latin typeface="Congenial" panose="02000503040000020004" pitchFamily="2" charset="0"/>
              </a:rPr>
              <a:t>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22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musica classica, Strumento musicale, persona, musica&#10;&#10;Descrizione generata automaticamente">
            <a:extLst>
              <a:ext uri="{FF2B5EF4-FFF2-40B4-BE49-F238E27FC236}">
                <a16:creationId xmlns:a16="http://schemas.microsoft.com/office/drawing/2014/main" id="{6167306D-9365-5543-2638-BF2946EEB7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61" b="1953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306F039-7B3B-31C8-9280-433EDA8AF8C0}"/>
              </a:ext>
            </a:extLst>
          </p:cNvPr>
          <p:cNvSpPr txBox="1"/>
          <p:nvPr/>
        </p:nvSpPr>
        <p:spPr>
          <a:xfrm>
            <a:off x="3159760" y="6610497"/>
            <a:ext cx="2672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Photo credits: </a:t>
            </a:r>
            <a:r>
              <a:rPr lang="it-IT" sz="1000" b="0" i="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https://pixabay.com/it/</a:t>
            </a:r>
            <a:endParaRPr lang="it-IT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32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9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Congenial</vt:lpstr>
      <vt:lpstr>Open Sans</vt:lpstr>
      <vt:lpstr>Tema di Office</vt:lpstr>
      <vt:lpstr>What are we going  to learn?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we going  to learn?</dc:title>
  <dc:creator>Paola Garbi</dc:creator>
  <cp:lastModifiedBy>Paola Garbi</cp:lastModifiedBy>
  <cp:revision>1</cp:revision>
  <dcterms:created xsi:type="dcterms:W3CDTF">2024-03-03T13:56:10Z</dcterms:created>
  <dcterms:modified xsi:type="dcterms:W3CDTF">2024-09-04T13:57:53Z</dcterms:modified>
</cp:coreProperties>
</file>