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2DBA2-0EBB-4485-9ED3-08D42560977F}" type="datetimeFigureOut">
              <a:rPr lang="it-IT" smtClean="0"/>
              <a:pPr/>
              <a:t>10/05/2019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7D78E-2B96-47F7-BF20-5A272AC211E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2DBA2-0EBB-4485-9ED3-08D42560977F}" type="datetimeFigureOut">
              <a:rPr lang="it-IT" smtClean="0"/>
              <a:pPr/>
              <a:t>10/05/2019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7D78E-2B96-47F7-BF20-5A272AC211E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2DBA2-0EBB-4485-9ED3-08D42560977F}" type="datetimeFigureOut">
              <a:rPr lang="it-IT" smtClean="0"/>
              <a:pPr/>
              <a:t>10/05/2019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7D78E-2B96-47F7-BF20-5A272AC211E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2DBA2-0EBB-4485-9ED3-08D42560977F}" type="datetimeFigureOut">
              <a:rPr lang="it-IT" smtClean="0"/>
              <a:pPr/>
              <a:t>10/05/2019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7D78E-2B96-47F7-BF20-5A272AC211E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2DBA2-0EBB-4485-9ED3-08D42560977F}" type="datetimeFigureOut">
              <a:rPr lang="it-IT" smtClean="0"/>
              <a:pPr/>
              <a:t>10/05/2019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7D78E-2B96-47F7-BF20-5A272AC211E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2DBA2-0EBB-4485-9ED3-08D42560977F}" type="datetimeFigureOut">
              <a:rPr lang="it-IT" smtClean="0"/>
              <a:pPr/>
              <a:t>10/05/2019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7D78E-2B96-47F7-BF20-5A272AC211E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2DBA2-0EBB-4485-9ED3-08D42560977F}" type="datetimeFigureOut">
              <a:rPr lang="it-IT" smtClean="0"/>
              <a:pPr/>
              <a:t>10/05/2019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7D78E-2B96-47F7-BF20-5A272AC211E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2DBA2-0EBB-4485-9ED3-08D42560977F}" type="datetimeFigureOut">
              <a:rPr lang="it-IT" smtClean="0"/>
              <a:pPr/>
              <a:t>10/05/2019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7D78E-2B96-47F7-BF20-5A272AC211E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2DBA2-0EBB-4485-9ED3-08D42560977F}" type="datetimeFigureOut">
              <a:rPr lang="it-IT" smtClean="0"/>
              <a:pPr/>
              <a:t>10/05/2019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7D78E-2B96-47F7-BF20-5A272AC211E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2DBA2-0EBB-4485-9ED3-08D42560977F}" type="datetimeFigureOut">
              <a:rPr lang="it-IT" smtClean="0"/>
              <a:pPr/>
              <a:t>10/05/2019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7D78E-2B96-47F7-BF20-5A272AC211E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2DBA2-0EBB-4485-9ED3-08D42560977F}" type="datetimeFigureOut">
              <a:rPr lang="it-IT" smtClean="0"/>
              <a:pPr/>
              <a:t>10/05/2019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7D78E-2B96-47F7-BF20-5A272AC211E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2DBA2-0EBB-4485-9ED3-08D42560977F}" type="datetimeFigureOut">
              <a:rPr lang="it-IT" smtClean="0"/>
              <a:pPr/>
              <a:t>10/05/2019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7D78E-2B96-47F7-BF20-5A272AC211E9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5536" y="332656"/>
            <a:ext cx="8280920" cy="64807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dirty="0" smtClean="0">
                <a:solidFill>
                  <a:schemeClr val="tx1"/>
                </a:solidFill>
              </a:rPr>
              <a:t>THE </a:t>
            </a:r>
            <a:r>
              <a:rPr lang="it-IT" dirty="0" err="1" smtClean="0">
                <a:solidFill>
                  <a:schemeClr val="tx1"/>
                </a:solidFill>
              </a:rPr>
              <a:t>………………………</a:t>
            </a:r>
            <a:r>
              <a:rPr lang="it-IT" dirty="0" smtClean="0">
                <a:solidFill>
                  <a:schemeClr val="tx1"/>
                </a:solidFill>
              </a:rPr>
              <a:t> IS COMPOSED BY:</a:t>
            </a:r>
          </a:p>
          <a:p>
            <a:endParaRPr lang="it-IT" dirty="0" smtClean="0"/>
          </a:p>
        </p:txBody>
      </p:sp>
      <p:sp>
        <p:nvSpPr>
          <p:cNvPr id="4" name="Sottotitolo 2"/>
          <p:cNvSpPr txBox="1">
            <a:spLocks/>
          </p:cNvSpPr>
          <p:nvPr/>
        </p:nvSpPr>
        <p:spPr>
          <a:xfrm>
            <a:off x="395536" y="1772816"/>
            <a:ext cx="2880320" cy="374441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it-IT" sz="3200" dirty="0" smtClean="0">
                <a:solidFill>
                  <a:schemeClr val="tx1"/>
                </a:solidFill>
              </a:rPr>
              <a:t>BONES: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it-IT" sz="3200" dirty="0" smtClean="0">
                <a:solidFill>
                  <a:schemeClr val="tx1"/>
                </a:solidFill>
              </a:rPr>
              <a:t>___________</a:t>
            </a:r>
            <a:endParaRPr kumimoji="0" lang="it-IT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it-IT" sz="3200" dirty="0" smtClean="0">
                <a:solidFill>
                  <a:schemeClr val="tx1"/>
                </a:solidFill>
              </a:rPr>
              <a:t>___________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it-IT" sz="3200" dirty="0" smtClean="0">
                <a:solidFill>
                  <a:schemeClr val="tx1"/>
                </a:solidFill>
              </a:rPr>
              <a:t>___________</a:t>
            </a:r>
            <a:endParaRPr kumimoji="0" lang="it-IT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it-IT" sz="3200" dirty="0" smtClean="0">
                <a:solidFill>
                  <a:schemeClr val="tx1"/>
                </a:solidFill>
              </a:rPr>
              <a:t>___________</a:t>
            </a:r>
            <a:endParaRPr lang="it-IT" sz="3200" baseline="0" dirty="0" smtClean="0">
              <a:solidFill>
                <a:schemeClr val="tx1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it-IT" sz="3200" dirty="0" err="1" smtClean="0">
                <a:solidFill>
                  <a:schemeClr val="tx1"/>
                </a:solidFill>
              </a:rPr>
              <a:t>……</a:t>
            </a: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5436096" y="1772816"/>
            <a:ext cx="3312368" cy="374441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it-IT" sz="3200" dirty="0" smtClean="0">
                <a:solidFill>
                  <a:schemeClr val="tx1"/>
                </a:solidFill>
              </a:rPr>
              <a:t>LIGAMENTS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it-IT" sz="3200" dirty="0" smtClean="0">
                <a:solidFill>
                  <a:schemeClr val="tx1"/>
                </a:solidFill>
              </a:rPr>
              <a:t>(</a:t>
            </a:r>
            <a:r>
              <a:rPr lang="it-IT" sz="3200" dirty="0" err="1" smtClean="0">
                <a:solidFill>
                  <a:schemeClr val="tx1"/>
                </a:solidFill>
              </a:rPr>
              <a:t>only</a:t>
            </a:r>
            <a:r>
              <a:rPr lang="it-IT" sz="3200" dirty="0" smtClean="0">
                <a:solidFill>
                  <a:schemeClr val="tx1"/>
                </a:solidFill>
              </a:rPr>
              <a:t> the </a:t>
            </a:r>
            <a:r>
              <a:rPr lang="it-IT" sz="3200" dirty="0" err="1" smtClean="0">
                <a:solidFill>
                  <a:schemeClr val="tx1"/>
                </a:solidFill>
              </a:rPr>
              <a:t>main</a:t>
            </a:r>
            <a:r>
              <a:rPr lang="it-IT" sz="3200" dirty="0" smtClean="0">
                <a:solidFill>
                  <a:schemeClr val="tx1"/>
                </a:solidFill>
              </a:rPr>
              <a:t>):</a:t>
            </a:r>
            <a:endParaRPr lang="it-IT" sz="3200" dirty="0" smtClean="0">
              <a:solidFill>
                <a:schemeClr val="tx1"/>
              </a:solidFill>
            </a:endParaRPr>
          </a:p>
          <a:p>
            <a:pPr lvl="0">
              <a:spcBef>
                <a:spcPct val="20000"/>
              </a:spcBef>
              <a:buFont typeface="Wingdings" pitchFamily="2" charset="2"/>
              <a:buChar char="Ø"/>
            </a:pPr>
            <a:r>
              <a:rPr lang="it-IT" sz="3200" dirty="0" smtClean="0">
                <a:solidFill>
                  <a:schemeClr val="tx1"/>
                </a:solidFill>
              </a:rPr>
              <a:t>______________</a:t>
            </a:r>
            <a:endParaRPr kumimoji="0" lang="it-IT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it-IT" sz="3200" dirty="0" smtClean="0">
                <a:solidFill>
                  <a:schemeClr val="tx1"/>
                </a:solidFill>
              </a:rPr>
              <a:t>______________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it-IT" sz="3200" dirty="0" smtClean="0">
                <a:solidFill>
                  <a:schemeClr val="tx1"/>
                </a:solidFill>
              </a:rPr>
              <a:t>______________</a:t>
            </a:r>
            <a:endParaRPr kumimoji="0" lang="it-IT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it-IT" sz="3200" dirty="0" smtClean="0">
                <a:solidFill>
                  <a:schemeClr val="tx1"/>
                </a:solidFill>
              </a:rPr>
              <a:t>______________</a:t>
            </a:r>
            <a:endParaRPr lang="it-IT" sz="3200" baseline="0" dirty="0" smtClean="0">
              <a:solidFill>
                <a:schemeClr val="tx1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it-IT" sz="3200" dirty="0" err="1" smtClean="0">
                <a:solidFill>
                  <a:schemeClr val="tx1"/>
                </a:solidFill>
              </a:rPr>
              <a:t>……</a:t>
            </a: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131840" y="5877272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smtClean="0">
                <a:solidFill>
                  <a:srgbClr val="FF0000"/>
                </a:solidFill>
              </a:rPr>
              <a:t>ADD IMAGES</a:t>
            </a:r>
            <a:endParaRPr lang="it-IT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323528" y="332656"/>
            <a:ext cx="8352928" cy="6480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MOVEMENTS</a:t>
            </a:r>
            <a:r>
              <a:rPr kumimoji="0" lang="it-IT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THAT CAN BE DONE BY </a:t>
            </a:r>
            <a:r>
              <a:rPr kumimoji="0" lang="it-IT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………………………</a:t>
            </a:r>
            <a:r>
              <a:rPr kumimoji="0" lang="it-IT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ARE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36</Words>
  <Application>Microsoft Office PowerPoint</Application>
  <PresentationFormat>Presentazione su schermo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Paola</dc:creator>
  <cp:lastModifiedBy>Tolli</cp:lastModifiedBy>
  <cp:revision>2</cp:revision>
  <dcterms:created xsi:type="dcterms:W3CDTF">2019-05-04T14:38:38Z</dcterms:created>
  <dcterms:modified xsi:type="dcterms:W3CDTF">2019-05-10T17:23:45Z</dcterms:modified>
</cp:coreProperties>
</file>