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DBA2-0EBB-4485-9ED3-08D42560977F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D78E-2B96-47F7-BF20-5A272AC211E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THE </a:t>
            </a:r>
            <a:r>
              <a:rPr lang="it-IT" dirty="0" err="1" smtClean="0">
                <a:solidFill>
                  <a:schemeClr val="tx1"/>
                </a:solidFill>
              </a:rPr>
              <a:t>………………………</a:t>
            </a:r>
            <a:r>
              <a:rPr lang="it-IT" dirty="0" smtClean="0">
                <a:solidFill>
                  <a:schemeClr val="tx1"/>
                </a:solidFill>
              </a:rPr>
              <a:t> IS COMPOSED BY:</a:t>
            </a:r>
          </a:p>
          <a:p>
            <a:endParaRPr lang="it-IT" dirty="0" smtClean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395536" y="1772816"/>
            <a:ext cx="2880320" cy="374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BONES: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</a:t>
            </a:r>
            <a:endParaRPr lang="it-IT" sz="3200" baseline="0" dirty="0" smtClean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err="1" smtClean="0">
                <a:solidFill>
                  <a:schemeClr val="tx1"/>
                </a:solidFill>
              </a:rPr>
              <a:t>……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436096" y="1772816"/>
            <a:ext cx="3312368" cy="37444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LIGAMENTS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(</a:t>
            </a:r>
            <a:r>
              <a:rPr lang="it-IT" sz="3200" dirty="0" err="1" smtClean="0">
                <a:solidFill>
                  <a:schemeClr val="tx1"/>
                </a:solidFill>
              </a:rPr>
              <a:t>only</a:t>
            </a:r>
            <a:r>
              <a:rPr lang="it-IT" sz="3200" dirty="0" smtClean="0">
                <a:solidFill>
                  <a:schemeClr val="tx1"/>
                </a:solidFill>
              </a:rPr>
              <a:t> the </a:t>
            </a:r>
            <a:r>
              <a:rPr lang="it-IT" sz="3200" dirty="0" err="1" smtClean="0">
                <a:solidFill>
                  <a:schemeClr val="tx1"/>
                </a:solidFill>
              </a:rPr>
              <a:t>main</a:t>
            </a:r>
            <a:r>
              <a:rPr lang="it-IT" sz="3200" dirty="0" smtClean="0">
                <a:solidFill>
                  <a:schemeClr val="tx1"/>
                </a:solidFill>
              </a:rPr>
              <a:t>):</a:t>
            </a:r>
            <a:endParaRPr lang="it-IT" sz="3200" dirty="0" smtClean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Ø"/>
            </a:pPr>
            <a:r>
              <a:rPr lang="it-IT" sz="3200" dirty="0" smtClean="0">
                <a:solidFill>
                  <a:schemeClr val="tx1"/>
                </a:solidFill>
              </a:rPr>
              <a:t>______________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______________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______________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t-IT" sz="3200" dirty="0" smtClean="0">
                <a:solidFill>
                  <a:schemeClr val="tx1"/>
                </a:solidFill>
              </a:rPr>
              <a:t>______________</a:t>
            </a:r>
            <a:endParaRPr lang="it-IT" sz="3200" baseline="0" dirty="0" smtClean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3200" dirty="0" err="1" smtClean="0">
                <a:solidFill>
                  <a:schemeClr val="tx1"/>
                </a:solidFill>
              </a:rPr>
              <a:t>……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587727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ADD IMAGES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323528" y="332656"/>
            <a:ext cx="8352928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MOVEMENTS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CAN BE DONE BY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………………………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36</Words>
  <Application>Microsoft Office PowerPoint</Application>
  <PresentationFormat>Presentazione su schermo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Tolli</cp:lastModifiedBy>
  <cp:revision>2</cp:revision>
  <dcterms:created xsi:type="dcterms:W3CDTF">2019-05-04T14:38:38Z</dcterms:created>
  <dcterms:modified xsi:type="dcterms:W3CDTF">2019-05-10T17:23:45Z</dcterms:modified>
</cp:coreProperties>
</file>