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305" r:id="rId3"/>
    <p:sldId id="309" r:id="rId4"/>
    <p:sldId id="320" r:id="rId5"/>
    <p:sldId id="261" r:id="rId6"/>
    <p:sldId id="262" r:id="rId7"/>
    <p:sldId id="306" r:id="rId8"/>
    <p:sldId id="314" r:id="rId9"/>
    <p:sldId id="319" r:id="rId10"/>
    <p:sldId id="316" r:id="rId11"/>
    <p:sldId id="317" r:id="rId12"/>
  </p:sldIdLst>
  <p:sldSz cx="9144000" cy="6858000" type="screen4x3"/>
  <p:notesSz cx="6858000" cy="9144000"/>
  <p:defaultTextStyle>
    <a:defPPr>
      <a:defRPr lang="it-IT"/>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16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3" autoAdjust="0"/>
    <p:restoredTop sz="94660" autoAdjust="0"/>
  </p:normalViewPr>
  <p:slideViewPr>
    <p:cSldViewPr snapToGrid="0">
      <p:cViewPr varScale="1">
        <p:scale>
          <a:sx n="87" d="100"/>
          <a:sy n="87" d="100"/>
        </p:scale>
        <p:origin x="1330" y="-58"/>
      </p:cViewPr>
      <p:guideLst>
        <p:guide orient="horz" pos="2160"/>
        <p:guide pos="2880"/>
      </p:guideLst>
    </p:cSldViewPr>
  </p:slideViewPr>
  <p:outlineViewPr>
    <p:cViewPr>
      <p:scale>
        <a:sx n="33" d="100"/>
        <a:sy n="33" d="100"/>
      </p:scale>
      <p:origin x="246" y="1920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57" d="100"/>
          <a:sy n="57" d="100"/>
        </p:scale>
        <p:origin x="-24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ttangolo 1">
            <a:extLst>
              <a:ext uri="{FF2B5EF4-FFF2-40B4-BE49-F238E27FC236}">
                <a16:creationId xmlns:a16="http://schemas.microsoft.com/office/drawing/2014/main" id="{297D322F-7F45-4115-8806-9CC9CF951F87}"/>
              </a:ext>
            </a:extLst>
          </p:cNvPr>
          <p:cNvSpPr>
            <a:spLocks noMove="1" noResize="1"/>
          </p:cNvSpPr>
          <p:nvPr/>
        </p:nvSpPr>
        <p:spPr bwMode="auto">
          <a:xfrm>
            <a:off x="0" y="0"/>
            <a:ext cx="6858000" cy="9144000"/>
          </a:xfrm>
          <a:prstGeom prst="rect">
            <a:avLst/>
          </a:prstGeom>
          <a:solidFill>
            <a:srgbClr val="FFFFFF"/>
          </a:solidFill>
          <a:ln>
            <a:noFill/>
          </a:ln>
          <a:extLst/>
        </p:spPr>
        <p:txBody>
          <a:bodyPr wrap="none" lIns="90004" tIns="44997" rIns="90004" bIns="44997" anchor="ctr" anchorCtr="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1pPr>
            <a:lvl2pPr marL="742950" indent="-28575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2pPr>
            <a:lvl3pPr marL="11430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3pPr>
            <a:lvl4pPr marL="16002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4pPr>
            <a:lvl5pPr marL="2057400" indent="-228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5pPr>
            <a:lvl6pPr marL="25146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6pPr>
            <a:lvl7pPr marL="29718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7pPr>
            <a:lvl8pPr marL="34290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8pPr>
            <a:lvl9pPr marL="3886200" indent="-228600" fontAlgn="base">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Calibri" panose="020F0502020204030204" pitchFamily="34" charset="0"/>
              </a:defRPr>
            </a:lvl9pPr>
          </a:lstStyle>
          <a:p>
            <a:pPr eaLnBrk="1" hangingPunct="1">
              <a:defRPr/>
            </a:pPr>
            <a:endParaRPr lang="it-IT" altLang="it-IT" sz="2400">
              <a:solidFill>
                <a:srgbClr val="000000"/>
              </a:solidFill>
              <a:latin typeface="Times New Roman" panose="02020603050405020304" pitchFamily="18" charset="0"/>
              <a:ea typeface="Microsoft YaHei" panose="020B0503020204020204" pitchFamily="34" charset="-122"/>
              <a:cs typeface="Lucida Sans" panose="020B0602030504020204" pitchFamily="34" charset="0"/>
            </a:endParaRPr>
          </a:p>
        </p:txBody>
      </p:sp>
      <p:sp>
        <p:nvSpPr>
          <p:cNvPr id="7171" name="Segnaposto intestazione 2">
            <a:extLst>
              <a:ext uri="{FF2B5EF4-FFF2-40B4-BE49-F238E27FC236}">
                <a16:creationId xmlns:a16="http://schemas.microsoft.com/office/drawing/2014/main" id="{8812F05F-3BCF-43F5-BFC7-F113FB44D7C6}"/>
              </a:ext>
            </a:extLst>
          </p:cNvPr>
          <p:cNvSpPr txBox="1">
            <a:spLocks noGrp="1"/>
          </p:cNvSpPr>
          <p:nvPr>
            <p:ph type="hdr" sz="quarter"/>
          </p:nvPr>
        </p:nvSpPr>
        <p:spPr bwMode="auto">
          <a:xfrm>
            <a:off x="0" y="0"/>
            <a:ext cx="2971800" cy="457200"/>
          </a:xfrm>
          <a:prstGeom prst="rect">
            <a:avLst/>
          </a:prstGeom>
          <a:noFill/>
          <a:ln w="9525">
            <a:noFill/>
            <a:miter lim="800000"/>
            <a:headEnd/>
            <a:tailEnd/>
          </a:ln>
        </p:spPr>
        <p:txBody>
          <a:bodyPr vert="horz" wrap="square" lIns="90004" tIns="46798" rIns="90004" bIns="46798" numCol="1" anchor="t" anchorCtr="0" compatLnSpc="1">
            <a:prstTxWarp prst="textNoShape">
              <a:avLst/>
            </a:prstTxWarp>
          </a:bodyPr>
          <a:lstStyle>
            <a:lvl1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itchFamily="18" charset="0"/>
                <a:ea typeface="Microsoft YaHei" pitchFamily="34" charset="-122"/>
                <a:cs typeface="Lucida Sans" pitchFamily="34" charset="0"/>
              </a:defRPr>
            </a:lvl1pPr>
          </a:lstStyle>
          <a:p>
            <a:pPr>
              <a:defRPr/>
            </a:pPr>
            <a:endParaRPr lang="en-US"/>
          </a:p>
        </p:txBody>
      </p:sp>
      <p:sp>
        <p:nvSpPr>
          <p:cNvPr id="7172" name="Segnaposto data 3">
            <a:extLst>
              <a:ext uri="{FF2B5EF4-FFF2-40B4-BE49-F238E27FC236}">
                <a16:creationId xmlns:a16="http://schemas.microsoft.com/office/drawing/2014/main" id="{94857757-539C-46C0-8789-78456828E9A2}"/>
              </a:ext>
            </a:extLst>
          </p:cNvPr>
          <p:cNvSpPr txBox="1">
            <a:spLocks noGrp="1"/>
          </p:cNvSpPr>
          <p:nvPr>
            <p:ph type="dt" sz="quarter" idx="1"/>
          </p:nvPr>
        </p:nvSpPr>
        <p:spPr bwMode="auto">
          <a:xfrm>
            <a:off x="3884613" y="0"/>
            <a:ext cx="2971800" cy="457200"/>
          </a:xfrm>
          <a:prstGeom prst="rect">
            <a:avLst/>
          </a:prstGeom>
          <a:noFill/>
          <a:ln w="9525">
            <a:noFill/>
            <a:miter lim="800000"/>
            <a:headEnd/>
            <a:tailEnd/>
          </a:ln>
        </p:spPr>
        <p:txBody>
          <a:bodyPr vert="horz" wrap="square" lIns="90004" tIns="46798" rIns="90004" bIns="46798" numCol="1" anchor="t" anchorCtr="0" compatLnSpc="1">
            <a:prstTxWarp prst="textNoShape">
              <a:avLst/>
            </a:prstTxWarp>
          </a:bodyPr>
          <a:lstStyle>
            <a:lvl1pPr algn="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itchFamily="18" charset="0"/>
                <a:ea typeface="Microsoft YaHei" pitchFamily="34" charset="-122"/>
                <a:cs typeface="Lucida Sans" pitchFamily="34" charset="0"/>
              </a:defRPr>
            </a:lvl1pPr>
          </a:lstStyle>
          <a:p>
            <a:pPr>
              <a:defRPr/>
            </a:pPr>
            <a:endParaRPr lang="en-US"/>
          </a:p>
        </p:txBody>
      </p:sp>
      <p:sp>
        <p:nvSpPr>
          <p:cNvPr id="7173" name="Segnaposto piè di pagina 4">
            <a:extLst>
              <a:ext uri="{FF2B5EF4-FFF2-40B4-BE49-F238E27FC236}">
                <a16:creationId xmlns:a16="http://schemas.microsoft.com/office/drawing/2014/main" id="{4DEF69F9-A71C-48F3-8124-726995379755}"/>
              </a:ext>
            </a:extLst>
          </p:cNvPr>
          <p:cNvSpPr txBox="1">
            <a:spLocks noGrp="1"/>
          </p:cNvSpPr>
          <p:nvPr>
            <p:ph type="ftr" sz="quarter" idx="2"/>
          </p:nvPr>
        </p:nvSpPr>
        <p:spPr bwMode="auto">
          <a:xfrm>
            <a:off x="0" y="8685213"/>
            <a:ext cx="2971800" cy="457200"/>
          </a:xfrm>
          <a:prstGeom prst="rect">
            <a:avLst/>
          </a:prstGeom>
          <a:noFill/>
          <a:ln w="9525">
            <a:noFill/>
            <a:miter lim="800000"/>
            <a:headEnd/>
            <a:tailEnd/>
          </a:ln>
        </p:spPr>
        <p:txBody>
          <a:bodyPr vert="horz" wrap="square" lIns="90004" tIns="46798" rIns="90004" bIns="46798" numCol="1" anchor="b" anchorCtr="0" compatLnSpc="1">
            <a:prstTxWarp prst="textNoShape">
              <a:avLst/>
            </a:prstTxWarp>
          </a:bodyPr>
          <a:lstStyle>
            <a:lvl1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Times New Roman" pitchFamily="18" charset="0"/>
                <a:ea typeface="Microsoft YaHei" pitchFamily="34" charset="-122"/>
                <a:cs typeface="Lucida Sans" pitchFamily="34" charset="0"/>
              </a:defRPr>
            </a:lvl1pPr>
          </a:lstStyle>
          <a:p>
            <a:pPr>
              <a:defRPr/>
            </a:pPr>
            <a:endParaRPr lang="en-US"/>
          </a:p>
        </p:txBody>
      </p:sp>
      <p:sp>
        <p:nvSpPr>
          <p:cNvPr id="7174" name="Segnaposto numero diapositiva 5">
            <a:extLst>
              <a:ext uri="{FF2B5EF4-FFF2-40B4-BE49-F238E27FC236}">
                <a16:creationId xmlns:a16="http://schemas.microsoft.com/office/drawing/2014/main" id="{52E27457-3C97-4B67-9093-91D50F38A480}"/>
              </a:ext>
            </a:extLst>
          </p:cNvPr>
          <p:cNvSpPr txBox="1">
            <a:spLocks noGrp="1"/>
          </p:cNvSpPr>
          <p:nvPr>
            <p:ph type="sldNum" sz="quarter" idx="3"/>
          </p:nvPr>
        </p:nvSpPr>
        <p:spPr bwMode="auto">
          <a:xfrm>
            <a:off x="3884613" y="8685213"/>
            <a:ext cx="2971800" cy="457200"/>
          </a:xfrm>
          <a:prstGeom prst="rect">
            <a:avLst/>
          </a:prstGeom>
          <a:noFill/>
          <a:ln>
            <a:noFill/>
          </a:ln>
          <a:extLst/>
        </p:spPr>
        <p:txBody>
          <a:bodyPr vert="horz" wrap="square" lIns="90004" tIns="46798" rIns="90004" bIns="46798" numCol="1" anchor="b" anchorCtr="0" compatLnSpc="1">
            <a:prstTxWarp prst="textNoShape">
              <a:avLst/>
            </a:prstTxWarp>
          </a:bodyPr>
          <a:lstStyle>
            <a:lvl1pPr algn="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defRPr>
            </a:lvl1pPr>
          </a:lstStyle>
          <a:p>
            <a:pPr>
              <a:defRPr/>
            </a:pPr>
            <a:fld id="{459B2E7A-04B5-40ED-B2D8-4698E2FBE9BB}" type="slidenum">
              <a:rPr lang="it-IT" altLang="it-IT"/>
              <a:pPr>
                <a:defRPr/>
              </a:pPr>
              <a:t>‹N›</a:t>
            </a:fld>
            <a:endParaRPr lang="en-US" altLang="it-IT" sz="1200">
              <a:latin typeface="Times New Roman" panose="02020603050405020304" pitchFamily="18" charset="0"/>
              <a:ea typeface="Microsoft YaHei" panose="020B0503020204020204" pitchFamily="34" charset="-122"/>
              <a:cs typeface="Lucida Sans" panose="020B0602030504020204" pitchFamily="34" charset="0"/>
            </a:endParaRPr>
          </a:p>
        </p:txBody>
      </p:sp>
    </p:spTree>
    <p:extLst>
      <p:ext uri="{BB962C8B-B14F-4D97-AF65-F5344CB8AC3E}">
        <p14:creationId xmlns:p14="http://schemas.microsoft.com/office/powerpoint/2010/main" val="3822108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Segnaposto immagine diapositiva 1">
            <a:extLst>
              <a:ext uri="{FF2B5EF4-FFF2-40B4-BE49-F238E27FC236}">
                <a16:creationId xmlns:a16="http://schemas.microsoft.com/office/drawing/2014/main" id="{ED517001-797B-4DF0-995A-E6F0CDE9C4E4}"/>
              </a:ext>
            </a:extLst>
          </p:cNvPr>
          <p:cNvSpPr>
            <a:spLocks noGrp="1" noRot="1" noChangeAspect="1"/>
          </p:cNvSpPr>
          <p:nvPr>
            <p:ph type="sldImg" idx="2"/>
          </p:nvPr>
        </p:nvSpPr>
        <p:spPr bwMode="auto">
          <a:xfrm>
            <a:off x="0" y="695325"/>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 name="Segnaposto note 2">
            <a:extLst>
              <a:ext uri="{FF2B5EF4-FFF2-40B4-BE49-F238E27FC236}">
                <a16:creationId xmlns:a16="http://schemas.microsoft.com/office/drawing/2014/main" id="{F98356A6-5C75-42F4-871D-50B34D347EBB}"/>
              </a:ext>
            </a:extLst>
          </p:cNvPr>
          <p:cNvSpPr txBox="1">
            <a:spLocks noGrp="1"/>
          </p:cNvSpPr>
          <p:nvPr>
            <p:ph type="body" sz="quarter" idx="3"/>
          </p:nvPr>
        </p:nvSpPr>
        <p:spPr>
          <a:xfrm>
            <a:off x="685800" y="4343400"/>
            <a:ext cx="5486400" cy="4114800"/>
          </a:xfrm>
          <a:prstGeom prst="rect">
            <a:avLst/>
          </a:prstGeom>
          <a:noFill/>
          <a:ln>
            <a:noFill/>
          </a:ln>
        </p:spPr>
        <p:txBody>
          <a:bodyPr vert="horz" wrap="square" lIns="0" tIns="0" rIns="0" bIns="0" anchor="t" anchorCtr="0" compatLnSpc="1">
            <a:noAutofit/>
          </a:bodyPr>
          <a:lstStyle/>
          <a:p>
            <a:pPr lvl="0"/>
            <a:endParaRPr lang="it-IT" noProof="0"/>
          </a:p>
        </p:txBody>
      </p:sp>
    </p:spTree>
    <p:extLst>
      <p:ext uri="{BB962C8B-B14F-4D97-AF65-F5344CB8AC3E}">
        <p14:creationId xmlns:p14="http://schemas.microsoft.com/office/powerpoint/2010/main" val="2211854604"/>
      </p:ext>
    </p:extLst>
  </p:cSld>
  <p:clrMap bg1="lt1" tx1="dk1" bg2="lt2" tx2="dk2" accent1="accent1" accent2="accent2" accent3="accent3" accent4="accent4" accent5="accent5" accent6="accent6" hlink="hlink" folHlink="folHlink"/>
  <p:notesStyle>
    <a:lvl1pPr algn="l" rtl="0" eaLnBrk="0" fontAlgn="base" hangingPunct="0">
      <a:spcBef>
        <a:spcPts val="45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it-IT" sz="1200">
        <a:solidFill>
          <a:srgbClr val="000000"/>
        </a:solidFill>
        <a:highlight>
          <a:scrgbClr r="0" g="0" b="0">
            <a:alpha val="0"/>
          </a:scrgbClr>
        </a:highlight>
        <a:latin typeface="Times New Roman" pitchFamily="18"/>
        <a:ea typeface="Microsoft YaHei" pitchFamily="2"/>
      </a:defRPr>
    </a:lvl1pPr>
    <a:lvl2pPr marL="742950" indent="-285750" algn="l" rtl="0" eaLnBrk="0" fontAlgn="base" hangingPunct="0">
      <a:spcBef>
        <a:spcPct val="30000"/>
      </a:spcBef>
      <a:spcAft>
        <a:spcPct val="0"/>
      </a:spcAft>
      <a:defRPr sz="1200" kern="1200">
        <a:solidFill>
          <a:schemeClr val="tx1"/>
        </a:solidFill>
        <a:latin typeface="+mn-lt"/>
        <a:ea typeface="Microsoft YaHei" panose="020B0503020204020204" pitchFamily="34" charset="-122"/>
        <a:cs typeface="+mn-cs"/>
      </a:defRPr>
    </a:lvl2pPr>
    <a:lvl3pPr marL="1143000" indent="-228600" algn="l" rtl="0" eaLnBrk="0" fontAlgn="base" hangingPunct="0">
      <a:spcBef>
        <a:spcPct val="30000"/>
      </a:spcBef>
      <a:spcAft>
        <a:spcPct val="0"/>
      </a:spcAft>
      <a:defRPr sz="1200" kern="1200">
        <a:solidFill>
          <a:schemeClr val="tx1"/>
        </a:solidFill>
        <a:latin typeface="+mn-lt"/>
        <a:ea typeface="Microsoft YaHei" panose="020B0503020204020204" pitchFamily="34" charset="-122"/>
        <a:cs typeface="+mn-cs"/>
      </a:defRPr>
    </a:lvl3pPr>
    <a:lvl4pPr marL="1600200" indent="-228600" algn="l" rtl="0" eaLnBrk="0" fontAlgn="base" hangingPunct="0">
      <a:spcBef>
        <a:spcPct val="30000"/>
      </a:spcBef>
      <a:spcAft>
        <a:spcPct val="0"/>
      </a:spcAft>
      <a:defRPr sz="1200" kern="1200">
        <a:solidFill>
          <a:schemeClr val="tx1"/>
        </a:solidFill>
        <a:latin typeface="+mn-lt"/>
        <a:ea typeface="Microsoft YaHei" panose="020B0503020204020204" pitchFamily="34" charset="-122"/>
        <a:cs typeface="+mn-cs"/>
      </a:defRPr>
    </a:lvl4pPr>
    <a:lvl5pPr marL="2057400" indent="-228600" algn="l" rtl="0" eaLnBrk="0" fontAlgn="base" hangingPunct="0">
      <a:spcBef>
        <a:spcPct val="30000"/>
      </a:spcBef>
      <a:spcAft>
        <a:spcPct val="0"/>
      </a:spcAft>
      <a:defRPr sz="1200" kern="1200">
        <a:solidFill>
          <a:schemeClr val="tx1"/>
        </a:solidFill>
        <a:latin typeface="+mn-lt"/>
        <a:ea typeface="Microsoft YaHe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egnaposto immagine diapositiva 1">
            <a:extLst>
              <a:ext uri="{FF2B5EF4-FFF2-40B4-BE49-F238E27FC236}">
                <a16:creationId xmlns:a16="http://schemas.microsoft.com/office/drawing/2014/main" id="{41A1569C-0DD8-4A63-B7C0-3C4541C49C21}"/>
              </a:ext>
            </a:extLst>
          </p:cNvPr>
          <p:cNvSpPr>
            <a:spLocks noGrp="1" noRot="1" noChangeAspect="1" noTextEdit="1"/>
          </p:cNvSpPr>
          <p:nvPr>
            <p:ph type="sldImg"/>
          </p:nvPr>
        </p:nvSpPr>
        <p:spPr>
          <a:xfrm>
            <a:off x="1144588" y="695325"/>
            <a:ext cx="4568825" cy="3427413"/>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39714581-0731-48E9-95F4-D39413E51497}"/>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908350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a:extLst>
              <a:ext uri="{FF2B5EF4-FFF2-40B4-BE49-F238E27FC236}">
                <a16:creationId xmlns:a16="http://schemas.microsoft.com/office/drawing/2014/main" id="{F81BD536-6D7F-4412-B39F-C74C502BD97B}"/>
              </a:ext>
            </a:extLst>
          </p:cNvPr>
          <p:cNvSpPr>
            <a:spLocks noGrp="1" noRot="1" noChangeAspect="1" noTextEdit="1"/>
          </p:cNvSpPr>
          <p:nvPr>
            <p:ph type="sldImg"/>
          </p:nvPr>
        </p:nvSpPr>
        <p:spPr>
          <a:xfrm>
            <a:off x="1588" y="0"/>
            <a:ext cx="0" cy="0"/>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52A620E0-DCD3-442A-BC91-1A943318D007}"/>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4157004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egnaposto immagine diapositiva 1">
            <a:extLst>
              <a:ext uri="{FF2B5EF4-FFF2-40B4-BE49-F238E27FC236}">
                <a16:creationId xmlns:a16="http://schemas.microsoft.com/office/drawing/2014/main" id="{2D7EC94F-4CA6-4EE6-B8D3-F66F10573B55}"/>
              </a:ext>
            </a:extLst>
          </p:cNvPr>
          <p:cNvSpPr>
            <a:spLocks noGrp="1" noRot="1" noChangeAspect="1" noTextEdit="1"/>
          </p:cNvSpPr>
          <p:nvPr>
            <p:ph type="sldImg"/>
          </p:nvPr>
        </p:nvSpPr>
        <p:spPr>
          <a:xfrm>
            <a:off x="1588" y="0"/>
            <a:ext cx="0" cy="0"/>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4441CB0F-8DFD-4264-8AD7-0241F38E1C10}"/>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1135086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egnaposto immagine diapositiva 1">
            <a:extLst>
              <a:ext uri="{FF2B5EF4-FFF2-40B4-BE49-F238E27FC236}">
                <a16:creationId xmlns:a16="http://schemas.microsoft.com/office/drawing/2014/main" id="{68A8E13F-2C42-4EDE-BED8-7B7ABBD74B8A}"/>
              </a:ext>
            </a:extLst>
          </p:cNvPr>
          <p:cNvSpPr>
            <a:spLocks noGrp="1" noRot="1" noChangeAspect="1" noTextEdit="1"/>
          </p:cNvSpPr>
          <p:nvPr>
            <p:ph type="sldImg"/>
          </p:nvPr>
        </p:nvSpPr>
        <p:spPr>
          <a:xfrm>
            <a:off x="1588" y="0"/>
            <a:ext cx="0" cy="0"/>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846E9D50-D090-4BEA-88B4-DB0A8DA12B56}"/>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2626971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a:extLst>
              <a:ext uri="{FF2B5EF4-FFF2-40B4-BE49-F238E27FC236}">
                <a16:creationId xmlns:a16="http://schemas.microsoft.com/office/drawing/2014/main" id="{ECD9FFCA-7A9F-4F78-AFBC-59FF802C07EA}"/>
              </a:ext>
            </a:extLst>
          </p:cNvPr>
          <p:cNvSpPr>
            <a:spLocks noGrp="1" noChangeArrowheads="1"/>
          </p:cNvSpPr>
          <p:nvPr>
            <p:ph type="hdr" sz="quarter" idx="4294967295"/>
          </p:nvPr>
        </p:nvSpPr>
        <p:spPr bwMode="auto">
          <a:xfrm>
            <a:off x="66675" y="77788"/>
            <a:ext cx="3038475" cy="465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icrosoft YaHei" panose="020B0503020204020204" pitchFamily="34" charset="-122"/>
              </a:defRPr>
            </a:lvl1pPr>
            <a:lvl2pPr marL="742950" indent="-285750" defTabSz="931863">
              <a:spcBef>
                <a:spcPct val="30000"/>
              </a:spcBef>
              <a:defRPr sz="1200">
                <a:solidFill>
                  <a:schemeClr val="tx1"/>
                </a:solidFill>
                <a:latin typeface="Calibri" panose="020F0502020204030204" pitchFamily="34" charset="0"/>
                <a:ea typeface="Microsoft YaHei" panose="020B0503020204020204" pitchFamily="34" charset="-122"/>
              </a:defRPr>
            </a:lvl2pPr>
            <a:lvl3pPr marL="11430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3pPr>
            <a:lvl4pPr marL="16002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4pPr>
            <a:lvl5pPr marL="20574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9pPr>
          </a:lstStyle>
          <a:p>
            <a:pPr eaLnBrk="1" hangingPunct="1">
              <a:spcBef>
                <a:spcPct val="0"/>
              </a:spcBef>
            </a:pPr>
            <a:r>
              <a:rPr lang="en-US" altLang="it-IT" sz="1800">
                <a:solidFill>
                  <a:schemeClr val="tx1"/>
                </a:solidFill>
                <a:latin typeface="Calibri" panose="020F0502020204030204" pitchFamily="34" charset="0"/>
              </a:rPr>
              <a:t>Airfoils and Lift</a:t>
            </a:r>
          </a:p>
        </p:txBody>
      </p:sp>
      <p:sp>
        <p:nvSpPr>
          <p:cNvPr id="15363" name="Rectangle 9">
            <a:extLst>
              <a:ext uri="{FF2B5EF4-FFF2-40B4-BE49-F238E27FC236}">
                <a16:creationId xmlns:a16="http://schemas.microsoft.com/office/drawing/2014/main" id="{4B143BE5-2CD8-4D3D-A873-EDEC6F2104EB}"/>
              </a:ext>
            </a:extLst>
          </p:cNvPr>
          <p:cNvSpPr>
            <a:spLocks noGrp="1" noChangeArrowheads="1"/>
          </p:cNvSpPr>
          <p:nvPr>
            <p:ph type="dt" sz="quarter" idx="4294967295"/>
          </p:nvPr>
        </p:nvSpPr>
        <p:spPr bwMode="auto">
          <a:xfrm>
            <a:off x="3759200" y="77788"/>
            <a:ext cx="3038475" cy="650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icrosoft YaHei" panose="020B0503020204020204" pitchFamily="34" charset="-122"/>
              </a:defRPr>
            </a:lvl1pPr>
            <a:lvl2pPr marL="742950" indent="-285750" defTabSz="931863">
              <a:spcBef>
                <a:spcPct val="30000"/>
              </a:spcBef>
              <a:defRPr sz="1200">
                <a:solidFill>
                  <a:schemeClr val="tx1"/>
                </a:solidFill>
                <a:latin typeface="Calibri" panose="020F0502020204030204" pitchFamily="34" charset="0"/>
                <a:ea typeface="Microsoft YaHei" panose="020B0503020204020204" pitchFamily="34" charset="-122"/>
              </a:defRPr>
            </a:lvl2pPr>
            <a:lvl3pPr marL="11430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3pPr>
            <a:lvl4pPr marL="16002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4pPr>
            <a:lvl5pPr marL="20574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9pPr>
          </a:lstStyle>
          <a:p>
            <a:pPr eaLnBrk="1" hangingPunct="1">
              <a:spcBef>
                <a:spcPct val="0"/>
              </a:spcBef>
            </a:pPr>
            <a:r>
              <a:rPr lang="en-US" altLang="it-IT" sz="1800">
                <a:solidFill>
                  <a:schemeClr val="tx1"/>
                </a:solidFill>
                <a:latin typeface="Calibri" panose="020F0502020204030204" pitchFamily="34" charset="0"/>
              </a:rPr>
              <a:t>PLTW Gateway®</a:t>
            </a:r>
            <a:endParaRPr lang="en-US" altLang="it-IT" sz="1800" baseline="30000">
              <a:solidFill>
                <a:schemeClr val="tx1"/>
              </a:solidFill>
              <a:latin typeface="Calibri" panose="020F0502020204030204" pitchFamily="34" charset="0"/>
            </a:endParaRPr>
          </a:p>
          <a:p>
            <a:pPr eaLnBrk="1" hangingPunct="1">
              <a:spcBef>
                <a:spcPct val="0"/>
              </a:spcBef>
            </a:pPr>
            <a:r>
              <a:rPr lang="en-US" altLang="it-IT" sz="1800">
                <a:solidFill>
                  <a:schemeClr val="tx1"/>
                </a:solidFill>
                <a:latin typeface="Calibri" panose="020F0502020204030204" pitchFamily="34" charset="0"/>
              </a:rPr>
              <a:t>Unit 5 – Lesson 5.2 – Aeronautics</a:t>
            </a:r>
          </a:p>
        </p:txBody>
      </p:sp>
      <p:sp>
        <p:nvSpPr>
          <p:cNvPr id="15364" name="Rectangle 2">
            <a:extLst>
              <a:ext uri="{FF2B5EF4-FFF2-40B4-BE49-F238E27FC236}">
                <a16:creationId xmlns:a16="http://schemas.microsoft.com/office/drawing/2014/main" id="{4E96579D-D6DC-48AE-9F86-73572114BD28}"/>
              </a:ext>
            </a:extLst>
          </p:cNvPr>
          <p:cNvSpPr>
            <a:spLocks noGrp="1" noRot="1" noChangeAspect="1" noTextEdit="1"/>
          </p:cNvSpPr>
          <p:nvPr>
            <p:ph type="sldImg"/>
          </p:nvPr>
        </p:nvSpPr>
        <p:spPr/>
      </p:sp>
      <p:sp>
        <p:nvSpPr>
          <p:cNvPr id="37893" name="Rectangle 3">
            <a:extLst>
              <a:ext uri="{FF2B5EF4-FFF2-40B4-BE49-F238E27FC236}">
                <a16:creationId xmlns:a16="http://schemas.microsoft.com/office/drawing/2014/main" id="{32D1F2B8-4D0B-4DD7-8620-97F65863C3EF}"/>
              </a:ext>
            </a:extLst>
          </p:cNvPr>
          <p:cNvSpPr>
            <a:spLocks noGrp="1" noChangeArrowheads="1"/>
          </p:cNvSpPr>
          <p:nvPr>
            <p:ph type="body" idx="1"/>
          </p:nvPr>
        </p:nvSpPr>
        <p:spPr>
          <a:ln/>
        </p:spPr>
        <p:txBody>
          <a:bodyPr/>
          <a:lstStyle/>
          <a:p>
            <a:pPr eaLnBrk="1" fontAlgn="auto" hangingPunct="1">
              <a:spcAft>
                <a:spcPts val="0"/>
              </a:spcAft>
              <a:defRPr/>
            </a:pPr>
            <a:endParaRPr lang="en-US"/>
          </a:p>
        </p:txBody>
      </p:sp>
    </p:spTree>
    <p:extLst>
      <p:ext uri="{BB962C8B-B14F-4D97-AF65-F5344CB8AC3E}">
        <p14:creationId xmlns:p14="http://schemas.microsoft.com/office/powerpoint/2010/main" val="41566291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egnaposto immagine diapositiva 1">
            <a:extLst>
              <a:ext uri="{FF2B5EF4-FFF2-40B4-BE49-F238E27FC236}">
                <a16:creationId xmlns:a16="http://schemas.microsoft.com/office/drawing/2014/main" id="{404C63BC-E645-4E09-8C20-29C5B77CCBE5}"/>
              </a:ext>
            </a:extLst>
          </p:cNvPr>
          <p:cNvSpPr>
            <a:spLocks noGrp="1" noRot="1" noChangeAspect="1" noTextEdit="1"/>
          </p:cNvSpPr>
          <p:nvPr>
            <p:ph type="sldImg"/>
          </p:nvPr>
        </p:nvSpPr>
        <p:spPr>
          <a:xfrm>
            <a:off x="1144588" y="695325"/>
            <a:ext cx="4568825" cy="3427413"/>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362BAAB9-3585-40FB-B409-9AF983966882}"/>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1247467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a:extLst>
              <a:ext uri="{FF2B5EF4-FFF2-40B4-BE49-F238E27FC236}">
                <a16:creationId xmlns:a16="http://schemas.microsoft.com/office/drawing/2014/main" id="{B096A69E-AEE5-4405-89BC-55BF85CDC201}"/>
              </a:ext>
            </a:extLst>
          </p:cNvPr>
          <p:cNvSpPr>
            <a:spLocks noGrp="1" noRot="1" noChangeAspect="1" noTextEdit="1"/>
          </p:cNvSpPr>
          <p:nvPr>
            <p:ph type="sldImg"/>
          </p:nvPr>
        </p:nvSpPr>
        <p:spPr>
          <a:xfrm>
            <a:off x="1144588" y="695325"/>
            <a:ext cx="4568825" cy="3427413"/>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90E1ACDD-F01D-4693-8033-A17C361AC295}"/>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21071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egnaposto immagine diapositiva 1">
            <a:extLst>
              <a:ext uri="{FF2B5EF4-FFF2-40B4-BE49-F238E27FC236}">
                <a16:creationId xmlns:a16="http://schemas.microsoft.com/office/drawing/2014/main" id="{13E9F1C5-86F1-4FA5-B8AF-68AFA0B030C7}"/>
              </a:ext>
            </a:extLst>
          </p:cNvPr>
          <p:cNvSpPr>
            <a:spLocks noGrp="1" noRot="1" noChangeAspect="1" noTextEdit="1"/>
          </p:cNvSpPr>
          <p:nvPr>
            <p:ph type="sldImg"/>
          </p:nvPr>
        </p:nvSpPr>
        <p:spPr>
          <a:xfrm>
            <a:off x="1144588" y="695325"/>
            <a:ext cx="4568825" cy="3427413"/>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677048D8-31AA-4E97-AB02-8BE7F16F5881}"/>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3116801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a:extLst>
              <a:ext uri="{FF2B5EF4-FFF2-40B4-BE49-F238E27FC236}">
                <a16:creationId xmlns:a16="http://schemas.microsoft.com/office/drawing/2014/main" id="{3D7E7966-83EE-4A5C-B5EB-C04A9C1905E0}"/>
              </a:ext>
            </a:extLst>
          </p:cNvPr>
          <p:cNvSpPr>
            <a:spLocks noGrp="1" noRot="1" noChangeAspect="1" noTextEdit="1"/>
          </p:cNvSpPr>
          <p:nvPr>
            <p:ph type="sldImg"/>
          </p:nvPr>
        </p:nvSpPr>
        <p:spPr>
          <a:xfrm>
            <a:off x="1144588" y="695325"/>
            <a:ext cx="4568825" cy="3427413"/>
          </a:xfrm>
          <a:solidFill>
            <a:srgbClr val="729FCF"/>
          </a:solidFill>
          <a:ln w="25402">
            <a:solidFill>
              <a:srgbClr val="3465A4"/>
            </a:solidFill>
            <a:miter lim="800000"/>
            <a:headEnd/>
            <a:tailEnd/>
          </a:ln>
        </p:spPr>
      </p:sp>
      <p:sp>
        <p:nvSpPr>
          <p:cNvPr id="3" name="Segnaposto note 2">
            <a:extLst>
              <a:ext uri="{FF2B5EF4-FFF2-40B4-BE49-F238E27FC236}">
                <a16:creationId xmlns:a16="http://schemas.microsoft.com/office/drawing/2014/main" id="{7D57B937-92E4-4C04-AA52-B6DAC198A4DF}"/>
              </a:ext>
            </a:extLst>
          </p:cNvPr>
          <p:cNvSpPr txBox="1">
            <a:spLocks noGrp="1"/>
          </p:cNvSpPr>
          <p:nvPr>
            <p:ph type="body" sz="quarter" idx="1"/>
          </p:nvPr>
        </p:nvSpPr>
        <p:spPr/>
        <p:txBody>
          <a:bodyPr/>
          <a:lstStyle/>
          <a:p>
            <a:pPr eaLnBrk="1" fontAlgn="auto" hangingPunct="1">
              <a:spcAft>
                <a:spcPts val="0"/>
              </a:spcAft>
              <a:defRPr/>
            </a:pPr>
            <a:endParaRPr/>
          </a:p>
        </p:txBody>
      </p:sp>
    </p:spTree>
    <p:extLst>
      <p:ext uri="{BB962C8B-B14F-4D97-AF65-F5344CB8AC3E}">
        <p14:creationId xmlns:p14="http://schemas.microsoft.com/office/powerpoint/2010/main" val="40221660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8">
            <a:extLst>
              <a:ext uri="{FF2B5EF4-FFF2-40B4-BE49-F238E27FC236}">
                <a16:creationId xmlns:a16="http://schemas.microsoft.com/office/drawing/2014/main" id="{ED6ED152-5555-4465-A632-B34BEFF078D5}"/>
              </a:ext>
            </a:extLst>
          </p:cNvPr>
          <p:cNvSpPr>
            <a:spLocks noGrp="1" noChangeArrowheads="1"/>
          </p:cNvSpPr>
          <p:nvPr>
            <p:ph type="hdr" sz="quarter" idx="4294967295"/>
          </p:nvPr>
        </p:nvSpPr>
        <p:spPr bwMode="auto">
          <a:xfrm>
            <a:off x="66675" y="77788"/>
            <a:ext cx="3038475" cy="4651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icrosoft YaHei" panose="020B0503020204020204" pitchFamily="34" charset="-122"/>
              </a:defRPr>
            </a:lvl1pPr>
            <a:lvl2pPr marL="742950" indent="-285750" defTabSz="931863">
              <a:spcBef>
                <a:spcPct val="30000"/>
              </a:spcBef>
              <a:defRPr sz="1200">
                <a:solidFill>
                  <a:schemeClr val="tx1"/>
                </a:solidFill>
                <a:latin typeface="Calibri" panose="020F0502020204030204" pitchFamily="34" charset="0"/>
                <a:ea typeface="Microsoft YaHei" panose="020B0503020204020204" pitchFamily="34" charset="-122"/>
              </a:defRPr>
            </a:lvl2pPr>
            <a:lvl3pPr marL="11430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3pPr>
            <a:lvl4pPr marL="16002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4pPr>
            <a:lvl5pPr marL="20574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9pPr>
          </a:lstStyle>
          <a:p>
            <a:pPr eaLnBrk="1" hangingPunct="1">
              <a:spcBef>
                <a:spcPct val="0"/>
              </a:spcBef>
            </a:pPr>
            <a:r>
              <a:rPr lang="en-US" altLang="it-IT" sz="1800">
                <a:solidFill>
                  <a:schemeClr val="tx1"/>
                </a:solidFill>
                <a:latin typeface="Calibri" panose="020F0502020204030204" pitchFamily="34" charset="0"/>
              </a:rPr>
              <a:t>Airfoils and Lift</a:t>
            </a:r>
          </a:p>
        </p:txBody>
      </p:sp>
      <p:sp>
        <p:nvSpPr>
          <p:cNvPr id="25603" name="Rectangle 9">
            <a:extLst>
              <a:ext uri="{FF2B5EF4-FFF2-40B4-BE49-F238E27FC236}">
                <a16:creationId xmlns:a16="http://schemas.microsoft.com/office/drawing/2014/main" id="{032C2DA7-17C3-4451-A699-32C3FD25C57D}"/>
              </a:ext>
            </a:extLst>
          </p:cNvPr>
          <p:cNvSpPr>
            <a:spLocks noGrp="1" noChangeArrowheads="1"/>
          </p:cNvSpPr>
          <p:nvPr>
            <p:ph type="dt" sz="quarter" idx="4294967295"/>
          </p:nvPr>
        </p:nvSpPr>
        <p:spPr bwMode="auto">
          <a:xfrm>
            <a:off x="3759200" y="77788"/>
            <a:ext cx="3038475" cy="650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lvl1pPr defTabSz="931863">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Microsoft YaHei" panose="020B0503020204020204" pitchFamily="34" charset="-122"/>
              </a:defRPr>
            </a:lvl1pPr>
            <a:lvl2pPr marL="742950" indent="-285750" defTabSz="931863">
              <a:spcBef>
                <a:spcPct val="30000"/>
              </a:spcBef>
              <a:defRPr sz="1200">
                <a:solidFill>
                  <a:schemeClr val="tx1"/>
                </a:solidFill>
                <a:latin typeface="Calibri" panose="020F0502020204030204" pitchFamily="34" charset="0"/>
                <a:ea typeface="Microsoft YaHei" panose="020B0503020204020204" pitchFamily="34" charset="-122"/>
              </a:defRPr>
            </a:lvl2pPr>
            <a:lvl3pPr marL="11430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3pPr>
            <a:lvl4pPr marL="16002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4pPr>
            <a:lvl5pPr marL="2057400" indent="-228600" defTabSz="931863">
              <a:spcBef>
                <a:spcPct val="30000"/>
              </a:spcBef>
              <a:defRPr sz="1200">
                <a:solidFill>
                  <a:schemeClr val="tx1"/>
                </a:solidFill>
                <a:latin typeface="Calibri" panose="020F0502020204030204" pitchFamily="34" charset="0"/>
                <a:ea typeface="Microsoft YaHei" panose="020B0503020204020204" pitchFamily="34" charset="-122"/>
              </a:defRPr>
            </a:lvl5pPr>
            <a:lvl6pPr marL="25146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6pPr>
            <a:lvl7pPr marL="29718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7pPr>
            <a:lvl8pPr marL="34290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8pPr>
            <a:lvl9pPr marL="3886200" indent="-228600" defTabSz="931863" eaLnBrk="0" fontAlgn="base" hangingPunct="0">
              <a:spcBef>
                <a:spcPct val="30000"/>
              </a:spcBef>
              <a:spcAft>
                <a:spcPct val="0"/>
              </a:spcAft>
              <a:defRPr sz="1200">
                <a:solidFill>
                  <a:schemeClr val="tx1"/>
                </a:solidFill>
                <a:latin typeface="Calibri" panose="020F0502020204030204" pitchFamily="34" charset="0"/>
                <a:ea typeface="Microsoft YaHei" panose="020B0503020204020204" pitchFamily="34" charset="-122"/>
              </a:defRPr>
            </a:lvl9pPr>
          </a:lstStyle>
          <a:p>
            <a:pPr eaLnBrk="1" hangingPunct="1">
              <a:spcBef>
                <a:spcPct val="0"/>
              </a:spcBef>
            </a:pPr>
            <a:r>
              <a:rPr lang="en-US" altLang="it-IT" sz="1800">
                <a:solidFill>
                  <a:schemeClr val="tx1"/>
                </a:solidFill>
                <a:latin typeface="Calibri" panose="020F0502020204030204" pitchFamily="34" charset="0"/>
              </a:rPr>
              <a:t>PLTW Gateway®</a:t>
            </a:r>
            <a:endParaRPr lang="en-US" altLang="it-IT" sz="1800" baseline="30000">
              <a:solidFill>
                <a:schemeClr val="tx1"/>
              </a:solidFill>
              <a:latin typeface="Calibri" panose="020F0502020204030204" pitchFamily="34" charset="0"/>
            </a:endParaRPr>
          </a:p>
          <a:p>
            <a:pPr eaLnBrk="1" hangingPunct="1">
              <a:spcBef>
                <a:spcPct val="0"/>
              </a:spcBef>
            </a:pPr>
            <a:r>
              <a:rPr lang="en-US" altLang="it-IT" sz="1800">
                <a:solidFill>
                  <a:schemeClr val="tx1"/>
                </a:solidFill>
                <a:latin typeface="Calibri" panose="020F0502020204030204" pitchFamily="34" charset="0"/>
              </a:rPr>
              <a:t>Unit 5 – Lesson 5.2 – Aeronautics</a:t>
            </a:r>
          </a:p>
        </p:txBody>
      </p:sp>
      <p:sp>
        <p:nvSpPr>
          <p:cNvPr id="25604" name="Rectangle 2">
            <a:extLst>
              <a:ext uri="{FF2B5EF4-FFF2-40B4-BE49-F238E27FC236}">
                <a16:creationId xmlns:a16="http://schemas.microsoft.com/office/drawing/2014/main" id="{ADD5C63E-9122-43DF-9BE6-890A53BDD49C}"/>
              </a:ext>
            </a:extLst>
          </p:cNvPr>
          <p:cNvSpPr>
            <a:spLocks noGrp="1" noRot="1" noChangeAspect="1" noTextEdit="1"/>
          </p:cNvSpPr>
          <p:nvPr>
            <p:ph type="sldImg"/>
          </p:nvPr>
        </p:nvSpPr>
        <p:spPr/>
      </p:sp>
      <p:sp>
        <p:nvSpPr>
          <p:cNvPr id="33797" name="Rectangle 3">
            <a:extLst>
              <a:ext uri="{FF2B5EF4-FFF2-40B4-BE49-F238E27FC236}">
                <a16:creationId xmlns:a16="http://schemas.microsoft.com/office/drawing/2014/main" id="{36CC43FF-6264-4B7B-A0C0-5522B7AD01CD}"/>
              </a:ext>
            </a:extLst>
          </p:cNvPr>
          <p:cNvSpPr>
            <a:spLocks noGrp="1" noChangeArrowheads="1"/>
          </p:cNvSpPr>
          <p:nvPr>
            <p:ph type="body" idx="1"/>
          </p:nvPr>
        </p:nvSpPr>
        <p:spPr>
          <a:ln/>
        </p:spPr>
        <p:txBody>
          <a:bodyPr/>
          <a:lstStyle/>
          <a:p>
            <a:pPr eaLnBrk="1" fontAlgn="auto" hangingPunct="1">
              <a:spcAft>
                <a:spcPts val="0"/>
              </a:spcAft>
              <a:defRPr/>
            </a:pPr>
            <a:r>
              <a:rPr lang="en-US"/>
              <a:t>Many factors affect the flow of air, which creates lift. We can group these factors into (a) those associated with the object, (b) those associated with the motion of the object through the air, and (c) those associated with the air itself.</a:t>
            </a:r>
          </a:p>
          <a:p>
            <a:pPr eaLnBrk="1" fontAlgn="auto" hangingPunct="1">
              <a:spcAft>
                <a:spcPts val="0"/>
              </a:spcAft>
              <a:defRPr/>
            </a:pPr>
            <a:endParaRPr lang="en-US"/>
          </a:p>
        </p:txBody>
      </p:sp>
    </p:spTree>
    <p:extLst>
      <p:ext uri="{BB962C8B-B14F-4D97-AF65-F5344CB8AC3E}">
        <p14:creationId xmlns:p14="http://schemas.microsoft.com/office/powerpoint/2010/main" val="752212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txBox="1">
            <a:spLocks noGrp="1"/>
          </p:cNvSpPr>
          <p:nvPr>
            <p:ph type="ctrTitle"/>
          </p:nvPr>
        </p:nvSpPr>
        <p:spPr>
          <a:xfrm>
            <a:off x="866439" y="1447796"/>
            <a:ext cx="6620969" cy="3329577"/>
          </a:xfrm>
        </p:spPr>
        <p:txBody>
          <a:bodyPr anchor="b"/>
          <a:lstStyle>
            <a:lvl1pPr>
              <a:defRPr sz="7200"/>
            </a:lvl1pPr>
          </a:lstStyle>
          <a:p>
            <a:pPr lvl="0"/>
            <a:r>
              <a:rPr lang="it-IT"/>
              <a:t>Fare clic per modificare lo stile del titolo</a:t>
            </a:r>
            <a:endParaRPr lang="en-US"/>
          </a:p>
        </p:txBody>
      </p:sp>
      <p:sp>
        <p:nvSpPr>
          <p:cNvPr id="3" name="Subtitle 2"/>
          <p:cNvSpPr txBox="1">
            <a:spLocks noGrp="1"/>
          </p:cNvSpPr>
          <p:nvPr>
            <p:ph type="subTitle" idx="1"/>
          </p:nvPr>
        </p:nvSpPr>
        <p:spPr>
          <a:xfrm>
            <a:off x="866439" y="4777383"/>
            <a:ext cx="6620969" cy="861419"/>
          </a:xfrm>
        </p:spPr>
        <p:txBody>
          <a:bodyPr/>
          <a:lstStyle>
            <a:lvl1pPr marL="0" indent="0">
              <a:buNone/>
              <a:defRPr cap="all">
                <a:solidFill>
                  <a:srgbClr val="8AD0D6"/>
                </a:solidFill>
              </a:defRPr>
            </a:lvl1pPr>
          </a:lstStyle>
          <a:p>
            <a:pPr lvl="0"/>
            <a:r>
              <a:rPr lang="it-IT"/>
              <a:t>Fare clic per modificare lo stile del sottotitolo dello schema</a:t>
            </a:r>
            <a:endParaRPr lang="en-US"/>
          </a:p>
        </p:txBody>
      </p:sp>
      <p:sp>
        <p:nvSpPr>
          <p:cNvPr id="4" name="Date Placeholder 3">
            <a:extLst>
              <a:ext uri="{FF2B5EF4-FFF2-40B4-BE49-F238E27FC236}">
                <a16:creationId xmlns:a16="http://schemas.microsoft.com/office/drawing/2014/main" id="{E7BC1F59-419D-4ABF-9237-75836EF829DF}"/>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8B3F955A-BBFE-4744-A1B8-F96EE3402AA6}"/>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96574269-67F4-4027-8E88-4D5E01EC1E10}"/>
              </a:ext>
            </a:extLst>
          </p:cNvPr>
          <p:cNvSpPr txBox="1">
            <a:spLocks noGrp="1"/>
          </p:cNvSpPr>
          <p:nvPr>
            <p:ph type="sldNum" sz="quarter" idx="12"/>
          </p:nvPr>
        </p:nvSpPr>
        <p:spPr>
          <a:ln/>
        </p:spPr>
        <p:txBody>
          <a:bodyPr/>
          <a:lstStyle>
            <a:lvl1pPr>
              <a:defRPr/>
            </a:lvl1pPr>
          </a:lstStyle>
          <a:p>
            <a:pPr>
              <a:defRPr/>
            </a:pPr>
            <a:fld id="{70F4ED1F-114C-47D8-8033-7A044D1F2AD4}" type="slidenum">
              <a:rPr lang="en-US" altLang="it-IT"/>
              <a:pPr>
                <a:defRPr/>
              </a:pPr>
              <a:t>‹N›</a:t>
            </a:fld>
            <a:endParaRPr lang="en-US" altLang="it-IT"/>
          </a:p>
        </p:txBody>
      </p:sp>
    </p:spTree>
    <p:extLst>
      <p:ext uri="{BB962C8B-B14F-4D97-AF65-F5344CB8AC3E}">
        <p14:creationId xmlns:p14="http://schemas.microsoft.com/office/powerpoint/2010/main" val="11806807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txBox="1">
            <a:spLocks noGrp="1"/>
          </p:cNvSpPr>
          <p:nvPr>
            <p:ph type="title"/>
          </p:nvPr>
        </p:nvSpPr>
        <p:spPr>
          <a:xfrm>
            <a:off x="866439" y="4800590"/>
            <a:ext cx="6620969" cy="566735"/>
          </a:xfrm>
        </p:spPr>
        <p:txBody>
          <a:bodyPr anchor="b">
            <a:normAutofit/>
          </a:bodyPr>
          <a:lstStyle>
            <a:lvl1pPr>
              <a:defRPr sz="2400"/>
            </a:lvl1pPr>
          </a:lstStyle>
          <a:p>
            <a:pPr lvl="0"/>
            <a:r>
              <a:rPr lang="it-IT"/>
              <a:t>Fare clic per modificare lo stile del titolo</a:t>
            </a:r>
            <a:endParaRPr lang="en-US"/>
          </a:p>
        </p:txBody>
      </p:sp>
      <p:sp>
        <p:nvSpPr>
          <p:cNvPr id="3" name="Picture Placeholder 2"/>
          <p:cNvSpPr txBox="1">
            <a:spLocks noGrp="1"/>
          </p:cNvSpPr>
          <p:nvPr>
            <p:ph type="pic" idx="4294967295"/>
          </p:nvPr>
        </p:nvSpPr>
        <p:spPr>
          <a:xfrm>
            <a:off x="866439" y="685800"/>
            <a:ext cx="6620969" cy="3640665"/>
          </a:xfrm>
          <a:effectLst>
            <a:outerShdw dist="50804" dir="5400000" algn="tl">
              <a:srgbClr val="000000">
                <a:alpha val="43000"/>
              </a:srgbClr>
            </a:outerShdw>
          </a:effectLst>
        </p:spPr>
        <p:txBody>
          <a:bodyPr anchorCtr="1">
            <a:normAutofit/>
          </a:bodyPr>
          <a:lstStyle>
            <a:lvl1pPr marL="0" indent="0" algn="ctr">
              <a:buNone/>
              <a:defRPr sz="1600"/>
            </a:lvl1pPr>
          </a:lstStyle>
          <a:p>
            <a:pPr lvl="0"/>
            <a:r>
              <a:rPr lang="it-IT" noProof="0"/>
              <a:t>Fare clic sull'icona per inserire un'immagine</a:t>
            </a:r>
            <a:endParaRPr lang="en-US" noProof="0"/>
          </a:p>
        </p:txBody>
      </p:sp>
      <p:sp>
        <p:nvSpPr>
          <p:cNvPr id="4" name="Text Placeholder 3"/>
          <p:cNvSpPr txBox="1">
            <a:spLocks noGrp="1"/>
          </p:cNvSpPr>
          <p:nvPr>
            <p:ph type="body" idx="4294967295"/>
          </p:nvPr>
        </p:nvSpPr>
        <p:spPr>
          <a:xfrm>
            <a:off x="866439" y="5367326"/>
            <a:ext cx="6620969" cy="493711"/>
          </a:xfrm>
        </p:spPr>
        <p:txBody>
          <a:bodyPr/>
          <a:lstStyle>
            <a:lvl1pPr marL="0" indent="0">
              <a:buNone/>
              <a:defRPr sz="1200"/>
            </a:lvl1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2C3EE402-BFDF-4E9E-A242-E31694FC9820}"/>
              </a:ext>
            </a:extLst>
          </p:cNvPr>
          <p:cNvSpPr txBox="1">
            <a:spLocks noGrp="1"/>
          </p:cNvSpPr>
          <p:nvPr>
            <p:ph type="dt" sz="half" idx="10"/>
          </p:nvPr>
        </p:nvSpPr>
        <p:spPr>
          <a:ln/>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id="{FBB67C17-258A-47BB-BD15-88C7290A7A5E}"/>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D6852699-0DB8-419C-843F-A83F7F7B4482}"/>
              </a:ext>
            </a:extLst>
          </p:cNvPr>
          <p:cNvSpPr txBox="1">
            <a:spLocks noGrp="1"/>
          </p:cNvSpPr>
          <p:nvPr>
            <p:ph type="sldNum" sz="quarter" idx="12"/>
          </p:nvPr>
        </p:nvSpPr>
        <p:spPr>
          <a:ln/>
        </p:spPr>
        <p:txBody>
          <a:bodyPr/>
          <a:lstStyle>
            <a:lvl1pPr>
              <a:defRPr/>
            </a:lvl1pPr>
          </a:lstStyle>
          <a:p>
            <a:pPr>
              <a:defRPr/>
            </a:pPr>
            <a:fld id="{8FBCAD2B-B7D3-46C0-9490-E01E29D08BE7}" type="slidenum">
              <a:rPr lang="en-US" altLang="it-IT"/>
              <a:pPr>
                <a:defRPr/>
              </a:pPr>
              <a:t>‹N›</a:t>
            </a:fld>
            <a:endParaRPr lang="en-US" altLang="it-IT"/>
          </a:p>
        </p:txBody>
      </p:sp>
    </p:spTree>
    <p:extLst>
      <p:ext uri="{BB962C8B-B14F-4D97-AF65-F5344CB8AC3E}">
        <p14:creationId xmlns:p14="http://schemas.microsoft.com/office/powerpoint/2010/main" val="273423530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txBox="1">
            <a:spLocks noGrp="1"/>
          </p:cNvSpPr>
          <p:nvPr>
            <p:ph type="title"/>
          </p:nvPr>
        </p:nvSpPr>
        <p:spPr>
          <a:xfrm>
            <a:off x="866439" y="1447796"/>
            <a:ext cx="6620969" cy="1981203"/>
          </a:xfrm>
        </p:spPr>
        <p:txBody>
          <a:bodyPr/>
          <a:lstStyle>
            <a:lvl1pPr>
              <a:defRPr sz="4800"/>
            </a:lvl1pPr>
          </a:lstStyle>
          <a:p>
            <a:pPr lvl="0"/>
            <a:r>
              <a:rPr lang="it-IT"/>
              <a:t>Fare clic per modificare lo stile del titolo</a:t>
            </a:r>
            <a:endParaRPr lang="en-US"/>
          </a:p>
        </p:txBody>
      </p:sp>
      <p:sp>
        <p:nvSpPr>
          <p:cNvPr id="3" name="Text Placeholder 3"/>
          <p:cNvSpPr txBox="1">
            <a:spLocks noGrp="1"/>
          </p:cNvSpPr>
          <p:nvPr>
            <p:ph type="body" idx="4294967295"/>
          </p:nvPr>
        </p:nvSpPr>
        <p:spPr>
          <a:xfrm>
            <a:off x="866439" y="3657600"/>
            <a:ext cx="6620969" cy="2362196"/>
          </a:xfrm>
        </p:spPr>
        <p:txBody>
          <a:bodyPr anchor="ctr"/>
          <a:lstStyle>
            <a:lvl1pPr marL="0" indent="0">
              <a:buNone/>
              <a:defRPr sz="1800"/>
            </a:lvl1pPr>
          </a:lstStyle>
          <a:p>
            <a:pPr lvl="0"/>
            <a:r>
              <a:rPr lang="it-IT"/>
              <a:t>Fare clic per modificare stili del testo dello schema</a:t>
            </a:r>
          </a:p>
        </p:txBody>
      </p:sp>
      <p:sp>
        <p:nvSpPr>
          <p:cNvPr id="4" name="Date Placeholder 3">
            <a:extLst>
              <a:ext uri="{FF2B5EF4-FFF2-40B4-BE49-F238E27FC236}">
                <a16:creationId xmlns:a16="http://schemas.microsoft.com/office/drawing/2014/main" id="{282CC771-501A-4CF8-9683-6DEADEEDB01A}"/>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A4E5930A-52C8-4941-A66A-C142C1479F53}"/>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62FEED96-3669-496D-98A8-38FF0E08A7DB}"/>
              </a:ext>
            </a:extLst>
          </p:cNvPr>
          <p:cNvSpPr txBox="1">
            <a:spLocks noGrp="1"/>
          </p:cNvSpPr>
          <p:nvPr>
            <p:ph type="sldNum" sz="quarter" idx="12"/>
          </p:nvPr>
        </p:nvSpPr>
        <p:spPr>
          <a:ln/>
        </p:spPr>
        <p:txBody>
          <a:bodyPr/>
          <a:lstStyle>
            <a:lvl1pPr>
              <a:defRPr/>
            </a:lvl1pPr>
          </a:lstStyle>
          <a:p>
            <a:pPr>
              <a:defRPr/>
            </a:pPr>
            <a:fld id="{34AA35B5-21FA-44C5-B0BF-54CE2278FB57}" type="slidenum">
              <a:rPr lang="en-US" altLang="it-IT"/>
              <a:pPr>
                <a:defRPr/>
              </a:pPr>
              <a:t>‹N›</a:t>
            </a:fld>
            <a:endParaRPr lang="en-US" altLang="it-IT"/>
          </a:p>
        </p:txBody>
      </p:sp>
    </p:spTree>
    <p:extLst>
      <p:ext uri="{BB962C8B-B14F-4D97-AF65-F5344CB8AC3E}">
        <p14:creationId xmlns:p14="http://schemas.microsoft.com/office/powerpoint/2010/main" val="129563794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5" name="TextBox 11">
            <a:extLst>
              <a:ext uri="{FF2B5EF4-FFF2-40B4-BE49-F238E27FC236}">
                <a16:creationId xmlns:a16="http://schemas.microsoft.com/office/drawing/2014/main" id="{07C81C8F-F7D9-4D37-BCBD-C1AACA2FC187}"/>
              </a:ext>
            </a:extLst>
          </p:cNvPr>
          <p:cNvSpPr txBox="1">
            <a:spLocks noChangeArrowheads="1"/>
          </p:cNvSpPr>
          <p:nvPr/>
        </p:nvSpPr>
        <p:spPr bwMode="auto">
          <a:xfrm>
            <a:off x="674688" y="971550"/>
            <a:ext cx="600075" cy="1970088"/>
          </a:xfrm>
          <a:prstGeom prst="rect">
            <a:avLst/>
          </a:prstGeom>
          <a:noFill/>
          <a:ln>
            <a:noFill/>
          </a:ln>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defRPr/>
            </a:pPr>
            <a:r>
              <a:rPr lang="en-US" altLang="it-IT" sz="12200">
                <a:solidFill>
                  <a:srgbClr val="8AD0D6"/>
                </a:solidFill>
                <a:latin typeface="Arial" panose="020B0604020202020204" pitchFamily="34" charset="0"/>
              </a:rPr>
              <a:t>“</a:t>
            </a:r>
          </a:p>
        </p:txBody>
      </p:sp>
      <p:sp>
        <p:nvSpPr>
          <p:cNvPr id="6" name="TextBox 14">
            <a:extLst>
              <a:ext uri="{FF2B5EF4-FFF2-40B4-BE49-F238E27FC236}">
                <a16:creationId xmlns:a16="http://schemas.microsoft.com/office/drawing/2014/main" id="{0B138E95-A18C-458F-AC5C-12B71807FE60}"/>
              </a:ext>
            </a:extLst>
          </p:cNvPr>
          <p:cNvSpPr txBox="1">
            <a:spLocks noChangeArrowheads="1"/>
          </p:cNvSpPr>
          <p:nvPr/>
        </p:nvSpPr>
        <p:spPr bwMode="auto">
          <a:xfrm>
            <a:off x="6999288" y="2613025"/>
            <a:ext cx="601662" cy="1970088"/>
          </a:xfrm>
          <a:prstGeom prst="rect">
            <a:avLst/>
          </a:prstGeom>
          <a:noFill/>
          <a:ln>
            <a:noFill/>
          </a:ln>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r" eaLnBrk="1" hangingPunct="1">
              <a:defRPr/>
            </a:pPr>
            <a:r>
              <a:rPr lang="en-US" altLang="it-IT" sz="12200">
                <a:solidFill>
                  <a:srgbClr val="8AD0D6"/>
                </a:solidFill>
                <a:latin typeface="Arial" panose="020B0604020202020204" pitchFamily="34" charset="0"/>
              </a:rPr>
              <a:t>”</a:t>
            </a:r>
          </a:p>
        </p:txBody>
      </p:sp>
      <p:sp>
        <p:nvSpPr>
          <p:cNvPr id="2" name="Title 1"/>
          <p:cNvSpPr txBox="1">
            <a:spLocks noGrp="1"/>
          </p:cNvSpPr>
          <p:nvPr>
            <p:ph type="title"/>
          </p:nvPr>
        </p:nvSpPr>
        <p:spPr>
          <a:xfrm>
            <a:off x="1181404" y="1447796"/>
            <a:ext cx="6001051" cy="2323371"/>
          </a:xfrm>
        </p:spPr>
        <p:txBody>
          <a:bodyPr/>
          <a:lstStyle>
            <a:lvl1pPr>
              <a:defRPr sz="4800"/>
            </a:lvl1pPr>
          </a:lstStyle>
          <a:p>
            <a:pPr lvl="0"/>
            <a:r>
              <a:rPr lang="it-IT"/>
              <a:t>Fare clic per modificare lo stile del titolo</a:t>
            </a:r>
            <a:endParaRPr lang="en-US"/>
          </a:p>
        </p:txBody>
      </p:sp>
      <p:sp>
        <p:nvSpPr>
          <p:cNvPr id="3" name="Text Placeholder 3"/>
          <p:cNvSpPr txBox="1">
            <a:spLocks noGrp="1"/>
          </p:cNvSpPr>
          <p:nvPr>
            <p:ph type="body" idx="4294967295"/>
          </p:nvPr>
        </p:nvSpPr>
        <p:spPr>
          <a:xfrm>
            <a:off x="1448181" y="3771177"/>
            <a:ext cx="5461162" cy="342177"/>
          </a:xfrm>
        </p:spPr>
        <p:txBody>
          <a:bodyPr/>
          <a:lstStyle>
            <a:lvl1pPr marL="0" indent="0">
              <a:buNone/>
              <a:defRPr sz="1400" cap="small">
                <a:solidFill>
                  <a:srgbClr val="8AD0D6"/>
                </a:solidFill>
              </a:defRPr>
            </a:lvl1pPr>
          </a:lstStyle>
          <a:p>
            <a:pPr lvl="0"/>
            <a:r>
              <a:rPr lang="it-IT"/>
              <a:t>Fare clic per modificare stili del testo dello schema</a:t>
            </a:r>
          </a:p>
        </p:txBody>
      </p:sp>
      <p:sp>
        <p:nvSpPr>
          <p:cNvPr id="4" name="Text Placeholder 3"/>
          <p:cNvSpPr txBox="1">
            <a:spLocks noGrp="1"/>
          </p:cNvSpPr>
          <p:nvPr>
            <p:ph type="body" idx="4294967295"/>
          </p:nvPr>
        </p:nvSpPr>
        <p:spPr>
          <a:xfrm>
            <a:off x="866439" y="4350660"/>
            <a:ext cx="6620969" cy="1676396"/>
          </a:xfrm>
        </p:spPr>
        <p:txBody>
          <a:bodyPr anchor="ctr"/>
          <a:lstStyle>
            <a:lvl1pPr marL="0" indent="0">
              <a:buNone/>
              <a:defRPr sz="1800"/>
            </a:lvl1pPr>
          </a:lstStyle>
          <a:p>
            <a:pPr lvl="0"/>
            <a:r>
              <a:rPr lang="it-IT"/>
              <a:t>Fare clic per modificare stili del testo dello schema</a:t>
            </a:r>
          </a:p>
        </p:txBody>
      </p:sp>
      <p:sp>
        <p:nvSpPr>
          <p:cNvPr id="7" name="Date Placeholder 3">
            <a:extLst>
              <a:ext uri="{FF2B5EF4-FFF2-40B4-BE49-F238E27FC236}">
                <a16:creationId xmlns:a16="http://schemas.microsoft.com/office/drawing/2014/main" id="{B79F798D-C814-423D-A2B2-E6118278623B}"/>
              </a:ext>
            </a:extLst>
          </p:cNvPr>
          <p:cNvSpPr txBox="1">
            <a:spLocks noGrp="1"/>
          </p:cNvSpPr>
          <p:nvPr>
            <p:ph type="dt" sz="half" idx="10"/>
          </p:nvPr>
        </p:nvSpPr>
        <p:spPr/>
        <p:txBody>
          <a:bodyPr/>
          <a:lstStyle>
            <a:lvl1pPr>
              <a:defRPr/>
            </a:lvl1pPr>
          </a:lstStyle>
          <a:p>
            <a:pPr>
              <a:defRPr/>
            </a:pPr>
            <a:endParaRPr/>
          </a:p>
        </p:txBody>
      </p:sp>
      <p:sp>
        <p:nvSpPr>
          <p:cNvPr id="8" name="Footer Placeholder 4">
            <a:extLst>
              <a:ext uri="{FF2B5EF4-FFF2-40B4-BE49-F238E27FC236}">
                <a16:creationId xmlns:a16="http://schemas.microsoft.com/office/drawing/2014/main" id="{82E672DD-4A29-4579-9608-54214B2D9852}"/>
              </a:ext>
            </a:extLst>
          </p:cNvPr>
          <p:cNvSpPr txBox="1">
            <a:spLocks noGrp="1"/>
          </p:cNvSpPr>
          <p:nvPr>
            <p:ph type="ftr" sz="quarter" idx="11"/>
          </p:nvPr>
        </p:nvSpPr>
        <p:spPr/>
        <p:txBody>
          <a:bodyPr/>
          <a:lstStyle>
            <a:lvl1pPr>
              <a:defRPr/>
            </a:lvl1pPr>
          </a:lstStyle>
          <a:p>
            <a:pPr>
              <a:defRPr/>
            </a:pPr>
            <a:endParaRPr/>
          </a:p>
        </p:txBody>
      </p:sp>
      <p:sp>
        <p:nvSpPr>
          <p:cNvPr id="9" name="Slide Number Placeholder 5">
            <a:extLst>
              <a:ext uri="{FF2B5EF4-FFF2-40B4-BE49-F238E27FC236}">
                <a16:creationId xmlns:a16="http://schemas.microsoft.com/office/drawing/2014/main" id="{7F075162-12BF-4C1F-9A56-09A0E1DE82AD}"/>
              </a:ext>
            </a:extLst>
          </p:cNvPr>
          <p:cNvSpPr txBox="1">
            <a:spLocks noGrp="1"/>
          </p:cNvSpPr>
          <p:nvPr>
            <p:ph type="sldNum" sz="quarter" idx="12"/>
          </p:nvPr>
        </p:nvSpPr>
        <p:spPr/>
        <p:txBody>
          <a:bodyPr/>
          <a:lstStyle>
            <a:lvl1pPr>
              <a:defRPr/>
            </a:lvl1pPr>
          </a:lstStyle>
          <a:p>
            <a:pPr>
              <a:defRPr/>
            </a:pPr>
            <a:fld id="{09127D03-9CBF-4EE0-9DE4-1AA3719DED7E}" type="slidenum">
              <a:rPr lang="en-US" altLang="it-IT"/>
              <a:pPr>
                <a:defRPr/>
              </a:pPr>
              <a:t>‹N›</a:t>
            </a:fld>
            <a:endParaRPr lang="en-US" altLang="it-IT"/>
          </a:p>
        </p:txBody>
      </p:sp>
    </p:spTree>
    <p:extLst>
      <p:ext uri="{BB962C8B-B14F-4D97-AF65-F5344CB8AC3E}">
        <p14:creationId xmlns:p14="http://schemas.microsoft.com/office/powerpoint/2010/main" val="190458822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txBox="1">
            <a:spLocks noGrp="1"/>
          </p:cNvSpPr>
          <p:nvPr>
            <p:ph type="title"/>
          </p:nvPr>
        </p:nvSpPr>
        <p:spPr>
          <a:xfrm>
            <a:off x="866439" y="3124203"/>
            <a:ext cx="6620969" cy="1653180"/>
          </a:xfrm>
        </p:spPr>
        <p:txBody>
          <a:bodyPr anchor="b"/>
          <a:lstStyle>
            <a:lvl1pPr>
              <a:defRPr sz="4000"/>
            </a:lvl1pPr>
          </a:lstStyle>
          <a:p>
            <a:pPr lvl="0"/>
            <a:r>
              <a:rPr lang="it-IT"/>
              <a:t>Fare clic per modificare lo stile del titolo</a:t>
            </a:r>
            <a:endParaRPr lang="en-US"/>
          </a:p>
        </p:txBody>
      </p:sp>
      <p:sp>
        <p:nvSpPr>
          <p:cNvPr id="3" name="Text Placeholder 2"/>
          <p:cNvSpPr txBox="1">
            <a:spLocks noGrp="1"/>
          </p:cNvSpPr>
          <p:nvPr>
            <p:ph type="body" idx="4294967295"/>
          </p:nvPr>
        </p:nvSpPr>
        <p:spPr>
          <a:xfrm>
            <a:off x="866439" y="4777383"/>
            <a:ext cx="6620969" cy="860395"/>
          </a:xfrm>
        </p:spPr>
        <p:txBody>
          <a:bodyPr/>
          <a:lstStyle>
            <a:lvl1pPr marL="0" indent="0">
              <a:buNone/>
              <a:defRPr>
                <a:solidFill>
                  <a:srgbClr val="8AD0D6"/>
                </a:solidFill>
              </a:defRPr>
            </a:lvl1pPr>
          </a:lstStyle>
          <a:p>
            <a:pPr lvl="0"/>
            <a:r>
              <a:rPr lang="it-IT"/>
              <a:t>Fare clic per modificare stili del testo dello schema</a:t>
            </a:r>
          </a:p>
        </p:txBody>
      </p:sp>
      <p:sp>
        <p:nvSpPr>
          <p:cNvPr id="4" name="Date Placeholder 3">
            <a:extLst>
              <a:ext uri="{FF2B5EF4-FFF2-40B4-BE49-F238E27FC236}">
                <a16:creationId xmlns:a16="http://schemas.microsoft.com/office/drawing/2014/main" id="{B2C95A51-8D87-4EEE-A576-CC9D8F7E1955}"/>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9E12BAD5-8E4B-4033-A4C9-83C184C55254}"/>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D7228AA7-0DE0-4887-83D8-4C469A4BE548}"/>
              </a:ext>
            </a:extLst>
          </p:cNvPr>
          <p:cNvSpPr txBox="1">
            <a:spLocks noGrp="1"/>
          </p:cNvSpPr>
          <p:nvPr>
            <p:ph type="sldNum" sz="quarter" idx="12"/>
          </p:nvPr>
        </p:nvSpPr>
        <p:spPr>
          <a:ln/>
        </p:spPr>
        <p:txBody>
          <a:bodyPr/>
          <a:lstStyle>
            <a:lvl1pPr>
              <a:defRPr/>
            </a:lvl1pPr>
          </a:lstStyle>
          <a:p>
            <a:pPr>
              <a:defRPr/>
            </a:pPr>
            <a:fld id="{C3DA5DD7-BCF7-4DF0-B9EB-F93CD46B1B0F}" type="slidenum">
              <a:rPr lang="en-US" altLang="it-IT"/>
              <a:pPr>
                <a:defRPr/>
              </a:pPr>
              <a:t>‹N›</a:t>
            </a:fld>
            <a:endParaRPr lang="en-US" altLang="it-IT"/>
          </a:p>
        </p:txBody>
      </p:sp>
    </p:spTree>
    <p:extLst>
      <p:ext uri="{BB962C8B-B14F-4D97-AF65-F5344CB8AC3E}">
        <p14:creationId xmlns:p14="http://schemas.microsoft.com/office/powerpoint/2010/main" val="220610525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cxnSp>
        <p:nvCxnSpPr>
          <p:cNvPr id="9" name="Straight Connector 16">
            <a:extLst>
              <a:ext uri="{FF2B5EF4-FFF2-40B4-BE49-F238E27FC236}">
                <a16:creationId xmlns:a16="http://schemas.microsoft.com/office/drawing/2014/main" id="{6FFDD368-84D9-4E75-BA39-6151C59145E0}"/>
              </a:ext>
            </a:extLst>
          </p:cNvPr>
          <p:cNvCxnSpPr>
            <a:cxnSpLocks noChangeShapeType="1"/>
          </p:cNvCxnSpPr>
          <p:nvPr/>
        </p:nvCxnSpPr>
        <p:spPr bwMode="auto">
          <a:xfrm>
            <a:off x="2795588" y="2133600"/>
            <a:ext cx="0" cy="3962400"/>
          </a:xfrm>
          <a:prstGeom prst="straightConnector1">
            <a:avLst/>
          </a:prstGeom>
          <a:noFill/>
          <a:ln w="12701" cap="rnd">
            <a:solidFill>
              <a:srgbClr val="8AD0D6">
                <a:alpha val="39999"/>
              </a:srgbClr>
            </a:solidFill>
            <a:miter lim="800000"/>
            <a:headEnd/>
            <a:tailEnd/>
          </a:ln>
          <a:extLst>
            <a:ext uri="{909E8E84-426E-40DD-AFC4-6F175D3DCCD1}">
              <a14:hiddenFill xmlns:a14="http://schemas.microsoft.com/office/drawing/2010/main">
                <a:noFill/>
              </a14:hiddenFill>
            </a:ext>
          </a:extLst>
        </p:spPr>
      </p:cxnSp>
      <p:cxnSp>
        <p:nvCxnSpPr>
          <p:cNvPr id="10" name="Straight Connector 17">
            <a:extLst>
              <a:ext uri="{FF2B5EF4-FFF2-40B4-BE49-F238E27FC236}">
                <a16:creationId xmlns:a16="http://schemas.microsoft.com/office/drawing/2014/main" id="{EE327DEC-AB46-46C6-BC7D-9AEDE24E1C73}"/>
              </a:ext>
            </a:extLst>
          </p:cNvPr>
          <p:cNvCxnSpPr>
            <a:cxnSpLocks noChangeShapeType="1"/>
          </p:cNvCxnSpPr>
          <p:nvPr/>
        </p:nvCxnSpPr>
        <p:spPr bwMode="auto">
          <a:xfrm>
            <a:off x="5222875" y="2133600"/>
            <a:ext cx="0" cy="3967163"/>
          </a:xfrm>
          <a:prstGeom prst="straightConnector1">
            <a:avLst/>
          </a:prstGeom>
          <a:noFill/>
          <a:ln w="12701" cap="rnd">
            <a:solidFill>
              <a:srgbClr val="8AD0D6">
                <a:alpha val="39999"/>
              </a:srgbClr>
            </a:solidFill>
            <a:miter lim="800000"/>
            <a:headEnd/>
            <a:tailEnd/>
          </a:ln>
          <a:extLst>
            <a:ext uri="{909E8E84-426E-40DD-AFC4-6F175D3DCCD1}">
              <a14:hiddenFill xmlns:a14="http://schemas.microsoft.com/office/drawing/2010/main">
                <a:noFill/>
              </a14:hiddenFill>
            </a:ext>
          </a:extLst>
        </p:spPr>
      </p:cxnSp>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Text Placeholder 2"/>
          <p:cNvSpPr txBox="1">
            <a:spLocks noGrp="1"/>
          </p:cNvSpPr>
          <p:nvPr>
            <p:ph type="body" idx="4294967295"/>
          </p:nvPr>
        </p:nvSpPr>
        <p:spPr>
          <a:xfrm>
            <a:off x="474829" y="1981203"/>
            <a:ext cx="2210726"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4" name="Text Placeholder 3"/>
          <p:cNvSpPr txBox="1">
            <a:spLocks noGrp="1"/>
          </p:cNvSpPr>
          <p:nvPr>
            <p:ph type="body" idx="4294967295"/>
          </p:nvPr>
        </p:nvSpPr>
        <p:spPr>
          <a:xfrm>
            <a:off x="489478" y="2667003"/>
            <a:ext cx="2196087" cy="3589340"/>
          </a:xfrm>
        </p:spPr>
        <p:txBody>
          <a:bodyPr/>
          <a:lstStyle>
            <a:lvl1pPr marL="0" indent="0">
              <a:buNone/>
              <a:defRPr sz="1400"/>
            </a:lvl1pPr>
          </a:lstStyle>
          <a:p>
            <a:pPr lvl="0"/>
            <a:r>
              <a:rPr lang="it-IT"/>
              <a:t>Fare clic per modificare stili del testo dello schema</a:t>
            </a:r>
          </a:p>
        </p:txBody>
      </p:sp>
      <p:sp>
        <p:nvSpPr>
          <p:cNvPr id="5" name="Text Placeholder 4"/>
          <p:cNvSpPr txBox="1">
            <a:spLocks noGrp="1"/>
          </p:cNvSpPr>
          <p:nvPr>
            <p:ph type="body" idx="4294967295"/>
          </p:nvPr>
        </p:nvSpPr>
        <p:spPr>
          <a:xfrm>
            <a:off x="2913507" y="1981203"/>
            <a:ext cx="2202753"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6" name="Text Placeholder 3"/>
          <p:cNvSpPr txBox="1">
            <a:spLocks noGrp="1"/>
          </p:cNvSpPr>
          <p:nvPr>
            <p:ph type="body" idx="4294967295"/>
          </p:nvPr>
        </p:nvSpPr>
        <p:spPr>
          <a:xfrm>
            <a:off x="2905588" y="2667003"/>
            <a:ext cx="2210671" cy="3589340"/>
          </a:xfrm>
        </p:spPr>
        <p:txBody>
          <a:bodyPr/>
          <a:lstStyle>
            <a:lvl1pPr marL="0" indent="0">
              <a:buNone/>
              <a:defRPr sz="1400"/>
            </a:lvl1pPr>
          </a:lstStyle>
          <a:p>
            <a:pPr lvl="0"/>
            <a:r>
              <a:rPr lang="it-IT"/>
              <a:t>Fare clic per modificare stili del testo dello schema</a:t>
            </a:r>
          </a:p>
        </p:txBody>
      </p:sp>
      <p:sp>
        <p:nvSpPr>
          <p:cNvPr id="7" name="Text Placeholder 4"/>
          <p:cNvSpPr txBox="1">
            <a:spLocks noGrp="1"/>
          </p:cNvSpPr>
          <p:nvPr>
            <p:ph type="body" idx="4294967295"/>
          </p:nvPr>
        </p:nvSpPr>
        <p:spPr>
          <a:xfrm>
            <a:off x="5344914" y="1981203"/>
            <a:ext cx="2199662"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8" name="Text Placeholder 3"/>
          <p:cNvSpPr txBox="1">
            <a:spLocks noGrp="1"/>
          </p:cNvSpPr>
          <p:nvPr>
            <p:ph type="body" idx="4294967295"/>
          </p:nvPr>
        </p:nvSpPr>
        <p:spPr>
          <a:xfrm>
            <a:off x="5344914" y="2667003"/>
            <a:ext cx="2199662" cy="3589340"/>
          </a:xfrm>
        </p:spPr>
        <p:txBody>
          <a:bodyPr/>
          <a:lstStyle>
            <a:lvl1pPr marL="0" indent="0">
              <a:buNone/>
              <a:defRPr sz="1400"/>
            </a:lvl1pPr>
          </a:lstStyle>
          <a:p>
            <a:pPr lvl="0"/>
            <a:r>
              <a:rPr lang="it-IT"/>
              <a:t>Fare clic per modificare stili del testo dello schema</a:t>
            </a:r>
          </a:p>
        </p:txBody>
      </p:sp>
      <p:sp>
        <p:nvSpPr>
          <p:cNvPr id="11" name="Date Placeholder 3">
            <a:extLst>
              <a:ext uri="{FF2B5EF4-FFF2-40B4-BE49-F238E27FC236}">
                <a16:creationId xmlns:a16="http://schemas.microsoft.com/office/drawing/2014/main" id="{B63C947B-1A46-42A3-8D70-EB2773097624}"/>
              </a:ext>
            </a:extLst>
          </p:cNvPr>
          <p:cNvSpPr txBox="1">
            <a:spLocks noGrp="1"/>
          </p:cNvSpPr>
          <p:nvPr>
            <p:ph type="dt" sz="half" idx="10"/>
          </p:nvPr>
        </p:nvSpPr>
        <p:spPr/>
        <p:txBody>
          <a:bodyPr/>
          <a:lstStyle>
            <a:lvl1pPr>
              <a:defRPr/>
            </a:lvl1pPr>
          </a:lstStyle>
          <a:p>
            <a:pPr>
              <a:defRPr/>
            </a:pPr>
            <a:endParaRPr/>
          </a:p>
        </p:txBody>
      </p:sp>
      <p:sp>
        <p:nvSpPr>
          <p:cNvPr id="12" name="Footer Placeholder 4">
            <a:extLst>
              <a:ext uri="{FF2B5EF4-FFF2-40B4-BE49-F238E27FC236}">
                <a16:creationId xmlns:a16="http://schemas.microsoft.com/office/drawing/2014/main" id="{8DC808A6-1C64-4547-9E5A-E4A289FBA799}"/>
              </a:ext>
            </a:extLst>
          </p:cNvPr>
          <p:cNvSpPr txBox="1">
            <a:spLocks noGrp="1"/>
          </p:cNvSpPr>
          <p:nvPr>
            <p:ph type="ftr" sz="quarter" idx="11"/>
          </p:nvPr>
        </p:nvSpPr>
        <p:spPr/>
        <p:txBody>
          <a:bodyPr/>
          <a:lstStyle>
            <a:lvl1pPr>
              <a:defRPr/>
            </a:lvl1pPr>
          </a:lstStyle>
          <a:p>
            <a:pPr>
              <a:defRPr/>
            </a:pPr>
            <a:endParaRPr/>
          </a:p>
        </p:txBody>
      </p:sp>
      <p:sp>
        <p:nvSpPr>
          <p:cNvPr id="13" name="Slide Number Placeholder 5">
            <a:extLst>
              <a:ext uri="{FF2B5EF4-FFF2-40B4-BE49-F238E27FC236}">
                <a16:creationId xmlns:a16="http://schemas.microsoft.com/office/drawing/2014/main" id="{F8B22B9B-ABE4-412F-A2C5-D6B76CCC186A}"/>
              </a:ext>
            </a:extLst>
          </p:cNvPr>
          <p:cNvSpPr txBox="1">
            <a:spLocks noGrp="1"/>
          </p:cNvSpPr>
          <p:nvPr>
            <p:ph type="sldNum" sz="quarter" idx="12"/>
          </p:nvPr>
        </p:nvSpPr>
        <p:spPr/>
        <p:txBody>
          <a:bodyPr/>
          <a:lstStyle>
            <a:lvl1pPr>
              <a:defRPr/>
            </a:lvl1pPr>
          </a:lstStyle>
          <a:p>
            <a:pPr>
              <a:defRPr/>
            </a:pPr>
            <a:fld id="{F21C96D3-450D-470A-B15A-CFE799B0A35D}" type="slidenum">
              <a:rPr lang="en-US" altLang="it-IT"/>
              <a:pPr>
                <a:defRPr/>
              </a:pPr>
              <a:t>‹N›</a:t>
            </a:fld>
            <a:endParaRPr lang="en-US" altLang="it-IT"/>
          </a:p>
        </p:txBody>
      </p:sp>
    </p:spTree>
    <p:extLst>
      <p:ext uri="{BB962C8B-B14F-4D97-AF65-F5344CB8AC3E}">
        <p14:creationId xmlns:p14="http://schemas.microsoft.com/office/powerpoint/2010/main" val="165105156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cxnSp>
        <p:nvCxnSpPr>
          <p:cNvPr id="12" name="Straight Connector 18">
            <a:extLst>
              <a:ext uri="{FF2B5EF4-FFF2-40B4-BE49-F238E27FC236}">
                <a16:creationId xmlns:a16="http://schemas.microsoft.com/office/drawing/2014/main" id="{12A34696-5D4E-4034-B3B7-B8380F67B6DA}"/>
              </a:ext>
            </a:extLst>
          </p:cNvPr>
          <p:cNvCxnSpPr>
            <a:cxnSpLocks noChangeShapeType="1"/>
          </p:cNvCxnSpPr>
          <p:nvPr/>
        </p:nvCxnSpPr>
        <p:spPr bwMode="auto">
          <a:xfrm>
            <a:off x="2795588" y="2133600"/>
            <a:ext cx="0" cy="3962400"/>
          </a:xfrm>
          <a:prstGeom prst="straightConnector1">
            <a:avLst/>
          </a:prstGeom>
          <a:noFill/>
          <a:ln w="12701" cap="rnd">
            <a:solidFill>
              <a:srgbClr val="8AD0D6">
                <a:alpha val="39999"/>
              </a:srgbClr>
            </a:solidFill>
            <a:miter lim="800000"/>
            <a:headEnd/>
            <a:tailEnd/>
          </a:ln>
          <a:extLst>
            <a:ext uri="{909E8E84-426E-40DD-AFC4-6F175D3DCCD1}">
              <a14:hiddenFill xmlns:a14="http://schemas.microsoft.com/office/drawing/2010/main">
                <a:noFill/>
              </a14:hiddenFill>
            </a:ext>
          </a:extLst>
        </p:spPr>
      </p:cxnSp>
      <p:cxnSp>
        <p:nvCxnSpPr>
          <p:cNvPr id="13" name="Straight Connector 19">
            <a:extLst>
              <a:ext uri="{FF2B5EF4-FFF2-40B4-BE49-F238E27FC236}">
                <a16:creationId xmlns:a16="http://schemas.microsoft.com/office/drawing/2014/main" id="{62F00A5E-9E73-4CBF-9E39-2047CA9381D9}"/>
              </a:ext>
            </a:extLst>
          </p:cNvPr>
          <p:cNvCxnSpPr>
            <a:cxnSpLocks noChangeShapeType="1"/>
          </p:cNvCxnSpPr>
          <p:nvPr/>
        </p:nvCxnSpPr>
        <p:spPr bwMode="auto">
          <a:xfrm>
            <a:off x="5222875" y="2133600"/>
            <a:ext cx="0" cy="3967163"/>
          </a:xfrm>
          <a:prstGeom prst="straightConnector1">
            <a:avLst/>
          </a:prstGeom>
          <a:noFill/>
          <a:ln w="12701" cap="rnd">
            <a:solidFill>
              <a:srgbClr val="8AD0D6">
                <a:alpha val="39999"/>
              </a:srgbClr>
            </a:solidFill>
            <a:miter lim="800000"/>
            <a:headEnd/>
            <a:tailEnd/>
          </a:ln>
          <a:extLst>
            <a:ext uri="{909E8E84-426E-40DD-AFC4-6F175D3DCCD1}">
              <a14:hiddenFill xmlns:a14="http://schemas.microsoft.com/office/drawing/2010/main">
                <a:noFill/>
              </a14:hiddenFill>
            </a:ext>
          </a:extLst>
        </p:spPr>
      </p:cxnSp>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Text Placeholder 2"/>
          <p:cNvSpPr txBox="1">
            <a:spLocks noGrp="1"/>
          </p:cNvSpPr>
          <p:nvPr>
            <p:ph type="body" idx="4294967295"/>
          </p:nvPr>
        </p:nvSpPr>
        <p:spPr>
          <a:xfrm>
            <a:off x="489478" y="4250945"/>
            <a:ext cx="2205615"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4" name="Picture Placeholder 2"/>
          <p:cNvSpPr txBox="1">
            <a:spLocks noGrp="1"/>
          </p:cNvSpPr>
          <p:nvPr>
            <p:ph type="pic" idx="4294967295"/>
          </p:nvPr>
        </p:nvSpPr>
        <p:spPr>
          <a:xfrm>
            <a:off x="489478" y="2209803"/>
            <a:ext cx="2205615" cy="1524003"/>
          </a:xfrm>
          <a:effectLst>
            <a:outerShdw dist="50804" dir="5400000" algn="tl">
              <a:srgbClr val="000000">
                <a:alpha val="43000"/>
              </a:srgbClr>
            </a:outerShdw>
          </a:effectLst>
        </p:spPr>
        <p:txBody>
          <a:bodyPr anchorCtr="1">
            <a:normAutofit/>
          </a:bodyPr>
          <a:lstStyle>
            <a:lvl1pPr marL="0" indent="0" algn="ctr">
              <a:buNone/>
              <a:defRPr sz="1600"/>
            </a:lvl1pPr>
          </a:lstStyle>
          <a:p>
            <a:pPr lvl="0"/>
            <a:r>
              <a:rPr lang="it-IT" noProof="0"/>
              <a:t>Fare clic sull'icona per inserire un'immagine</a:t>
            </a:r>
            <a:endParaRPr lang="en-US" noProof="0"/>
          </a:p>
        </p:txBody>
      </p:sp>
      <p:sp>
        <p:nvSpPr>
          <p:cNvPr id="5" name="Text Placeholder 3"/>
          <p:cNvSpPr txBox="1">
            <a:spLocks noGrp="1"/>
          </p:cNvSpPr>
          <p:nvPr>
            <p:ph type="body" idx="4294967295"/>
          </p:nvPr>
        </p:nvSpPr>
        <p:spPr>
          <a:xfrm>
            <a:off x="489478" y="4827209"/>
            <a:ext cx="2205615" cy="659190"/>
          </a:xfrm>
        </p:spPr>
        <p:txBody>
          <a:bodyPr/>
          <a:lstStyle>
            <a:lvl1pPr marL="0" indent="0">
              <a:buNone/>
              <a:defRPr sz="1400"/>
            </a:lvl1pPr>
          </a:lstStyle>
          <a:p>
            <a:pPr lvl="0"/>
            <a:r>
              <a:rPr lang="it-IT"/>
              <a:t>Fare clic per modificare stili del testo dello schema</a:t>
            </a:r>
          </a:p>
        </p:txBody>
      </p:sp>
      <p:sp>
        <p:nvSpPr>
          <p:cNvPr id="6" name="Text Placeholder 4"/>
          <p:cNvSpPr txBox="1">
            <a:spLocks noGrp="1"/>
          </p:cNvSpPr>
          <p:nvPr>
            <p:ph type="body" idx="4294967295"/>
          </p:nvPr>
        </p:nvSpPr>
        <p:spPr>
          <a:xfrm>
            <a:off x="2917795" y="4250945"/>
            <a:ext cx="2198464"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7" name="Picture Placeholder 2"/>
          <p:cNvSpPr txBox="1">
            <a:spLocks noGrp="1"/>
          </p:cNvSpPr>
          <p:nvPr>
            <p:ph type="pic" idx="4294967295"/>
          </p:nvPr>
        </p:nvSpPr>
        <p:spPr>
          <a:xfrm>
            <a:off x="2917795" y="2209803"/>
            <a:ext cx="2198464" cy="1524003"/>
          </a:xfrm>
          <a:effectLst>
            <a:outerShdw dist="50804" dir="5400000" algn="tl">
              <a:srgbClr val="000000">
                <a:alpha val="43000"/>
              </a:srgbClr>
            </a:outerShdw>
          </a:effectLst>
        </p:spPr>
        <p:txBody>
          <a:bodyPr anchorCtr="1">
            <a:normAutofit/>
          </a:bodyPr>
          <a:lstStyle>
            <a:lvl1pPr marL="0" indent="0" algn="ctr">
              <a:buNone/>
              <a:defRPr sz="1600"/>
            </a:lvl1pPr>
          </a:lstStyle>
          <a:p>
            <a:pPr lvl="0"/>
            <a:r>
              <a:rPr lang="it-IT" noProof="0"/>
              <a:t>Fare clic sull'icona per inserire un'immagine</a:t>
            </a:r>
            <a:endParaRPr lang="en-US" noProof="0"/>
          </a:p>
        </p:txBody>
      </p:sp>
      <p:sp>
        <p:nvSpPr>
          <p:cNvPr id="8" name="Text Placeholder 3"/>
          <p:cNvSpPr txBox="1">
            <a:spLocks noGrp="1"/>
          </p:cNvSpPr>
          <p:nvPr>
            <p:ph type="body" idx="4294967295"/>
          </p:nvPr>
        </p:nvSpPr>
        <p:spPr>
          <a:xfrm>
            <a:off x="2916780" y="4827209"/>
            <a:ext cx="2201381" cy="659190"/>
          </a:xfrm>
        </p:spPr>
        <p:txBody>
          <a:bodyPr/>
          <a:lstStyle>
            <a:lvl1pPr marL="0" indent="0">
              <a:buNone/>
              <a:defRPr sz="1400"/>
            </a:lvl1pPr>
          </a:lstStyle>
          <a:p>
            <a:pPr lvl="0"/>
            <a:r>
              <a:rPr lang="it-IT"/>
              <a:t>Fare clic per modificare stili del testo dello schema</a:t>
            </a:r>
          </a:p>
        </p:txBody>
      </p:sp>
      <p:sp>
        <p:nvSpPr>
          <p:cNvPr id="9" name="Text Placeholder 4"/>
          <p:cNvSpPr txBox="1">
            <a:spLocks noGrp="1"/>
          </p:cNvSpPr>
          <p:nvPr>
            <p:ph type="body" idx="4294967295"/>
          </p:nvPr>
        </p:nvSpPr>
        <p:spPr>
          <a:xfrm>
            <a:off x="5344914" y="4250945"/>
            <a:ext cx="2199662"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10" name="Picture Placeholder 2"/>
          <p:cNvSpPr txBox="1">
            <a:spLocks noGrp="1"/>
          </p:cNvSpPr>
          <p:nvPr>
            <p:ph type="pic" idx="4294967295"/>
          </p:nvPr>
        </p:nvSpPr>
        <p:spPr>
          <a:xfrm>
            <a:off x="5344914" y="2209803"/>
            <a:ext cx="2199662" cy="1524003"/>
          </a:xfrm>
          <a:effectLst>
            <a:outerShdw dist="50804" dir="5400000" algn="tl">
              <a:srgbClr val="000000">
                <a:alpha val="43000"/>
              </a:srgbClr>
            </a:outerShdw>
          </a:effectLst>
        </p:spPr>
        <p:txBody>
          <a:bodyPr anchorCtr="1">
            <a:normAutofit/>
          </a:bodyPr>
          <a:lstStyle>
            <a:lvl1pPr marL="0" indent="0" algn="ctr">
              <a:buNone/>
              <a:defRPr sz="1600"/>
            </a:lvl1pPr>
          </a:lstStyle>
          <a:p>
            <a:pPr lvl="0"/>
            <a:r>
              <a:rPr lang="it-IT" noProof="0"/>
              <a:t>Fare clic sull'icona per inserire un'immagine</a:t>
            </a:r>
            <a:endParaRPr lang="en-US" noProof="0"/>
          </a:p>
        </p:txBody>
      </p:sp>
      <p:sp>
        <p:nvSpPr>
          <p:cNvPr id="11" name="Text Placeholder 3"/>
          <p:cNvSpPr txBox="1">
            <a:spLocks noGrp="1"/>
          </p:cNvSpPr>
          <p:nvPr>
            <p:ph type="body" idx="4294967295"/>
          </p:nvPr>
        </p:nvSpPr>
        <p:spPr>
          <a:xfrm>
            <a:off x="5344823" y="4827209"/>
            <a:ext cx="2202570" cy="659190"/>
          </a:xfrm>
        </p:spPr>
        <p:txBody>
          <a:bodyPr/>
          <a:lstStyle>
            <a:lvl1pPr marL="0" indent="0">
              <a:buNone/>
              <a:defRPr sz="1400"/>
            </a:lvl1pPr>
          </a:lstStyle>
          <a:p>
            <a:pPr lvl="0"/>
            <a:r>
              <a:rPr lang="it-IT"/>
              <a:t>Fare clic per modificare stili del testo dello schema</a:t>
            </a:r>
          </a:p>
        </p:txBody>
      </p:sp>
      <p:sp>
        <p:nvSpPr>
          <p:cNvPr id="14" name="Date Placeholder 3">
            <a:extLst>
              <a:ext uri="{FF2B5EF4-FFF2-40B4-BE49-F238E27FC236}">
                <a16:creationId xmlns:a16="http://schemas.microsoft.com/office/drawing/2014/main" id="{078F68CF-297B-47D1-A598-1C2E3875EF55}"/>
              </a:ext>
            </a:extLst>
          </p:cNvPr>
          <p:cNvSpPr txBox="1">
            <a:spLocks noGrp="1"/>
          </p:cNvSpPr>
          <p:nvPr>
            <p:ph type="dt" sz="half" idx="10"/>
          </p:nvPr>
        </p:nvSpPr>
        <p:spPr/>
        <p:txBody>
          <a:bodyPr/>
          <a:lstStyle>
            <a:lvl1pPr>
              <a:defRPr/>
            </a:lvl1pPr>
          </a:lstStyle>
          <a:p>
            <a:pPr>
              <a:defRPr/>
            </a:pPr>
            <a:endParaRPr/>
          </a:p>
        </p:txBody>
      </p:sp>
      <p:sp>
        <p:nvSpPr>
          <p:cNvPr id="15" name="Footer Placeholder 4">
            <a:extLst>
              <a:ext uri="{FF2B5EF4-FFF2-40B4-BE49-F238E27FC236}">
                <a16:creationId xmlns:a16="http://schemas.microsoft.com/office/drawing/2014/main" id="{DC83B55E-3B0B-44A5-81F6-CF4C1038CA1D}"/>
              </a:ext>
            </a:extLst>
          </p:cNvPr>
          <p:cNvSpPr txBox="1">
            <a:spLocks noGrp="1"/>
          </p:cNvSpPr>
          <p:nvPr>
            <p:ph type="ftr" sz="quarter" idx="11"/>
          </p:nvPr>
        </p:nvSpPr>
        <p:spPr/>
        <p:txBody>
          <a:bodyPr/>
          <a:lstStyle>
            <a:lvl1pPr>
              <a:defRPr/>
            </a:lvl1pPr>
          </a:lstStyle>
          <a:p>
            <a:pPr>
              <a:defRPr/>
            </a:pPr>
            <a:endParaRPr/>
          </a:p>
        </p:txBody>
      </p:sp>
      <p:sp>
        <p:nvSpPr>
          <p:cNvPr id="16" name="Slide Number Placeholder 5">
            <a:extLst>
              <a:ext uri="{FF2B5EF4-FFF2-40B4-BE49-F238E27FC236}">
                <a16:creationId xmlns:a16="http://schemas.microsoft.com/office/drawing/2014/main" id="{3864F6FA-381F-40EE-B076-538DB7BCD079}"/>
              </a:ext>
            </a:extLst>
          </p:cNvPr>
          <p:cNvSpPr txBox="1">
            <a:spLocks noGrp="1"/>
          </p:cNvSpPr>
          <p:nvPr>
            <p:ph type="sldNum" sz="quarter" idx="12"/>
          </p:nvPr>
        </p:nvSpPr>
        <p:spPr/>
        <p:txBody>
          <a:bodyPr/>
          <a:lstStyle>
            <a:lvl1pPr>
              <a:defRPr/>
            </a:lvl1pPr>
          </a:lstStyle>
          <a:p>
            <a:pPr>
              <a:defRPr/>
            </a:pPr>
            <a:fld id="{C6DC1B1F-90A8-4D97-A4D5-F5CD4825430F}" type="slidenum">
              <a:rPr lang="en-US" altLang="it-IT"/>
              <a:pPr>
                <a:defRPr/>
              </a:pPr>
              <a:t>‹N›</a:t>
            </a:fld>
            <a:endParaRPr lang="en-US" altLang="it-IT"/>
          </a:p>
        </p:txBody>
      </p:sp>
    </p:spTree>
    <p:extLst>
      <p:ext uri="{BB962C8B-B14F-4D97-AF65-F5344CB8AC3E}">
        <p14:creationId xmlns:p14="http://schemas.microsoft.com/office/powerpoint/2010/main" val="271852156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9E3A9998-C2B5-450A-98D7-CD3C48E7923F}"/>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E2CB186C-9DB4-4DD2-A3A9-68B0C0634F7A}"/>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51CC1FA2-ACDB-47DC-998D-6E8A6CD59FBC}"/>
              </a:ext>
            </a:extLst>
          </p:cNvPr>
          <p:cNvSpPr txBox="1">
            <a:spLocks noGrp="1"/>
          </p:cNvSpPr>
          <p:nvPr>
            <p:ph type="sldNum" sz="quarter" idx="12"/>
          </p:nvPr>
        </p:nvSpPr>
        <p:spPr>
          <a:ln/>
        </p:spPr>
        <p:txBody>
          <a:bodyPr/>
          <a:lstStyle>
            <a:lvl1pPr>
              <a:defRPr/>
            </a:lvl1pPr>
          </a:lstStyle>
          <a:p>
            <a:pPr>
              <a:defRPr/>
            </a:pPr>
            <a:fld id="{62504009-B927-4777-BC24-A3849975A5D2}" type="slidenum">
              <a:rPr lang="en-US" altLang="it-IT"/>
              <a:pPr>
                <a:defRPr/>
              </a:pPr>
              <a:t>‹N›</a:t>
            </a:fld>
            <a:endParaRPr lang="en-US" altLang="it-IT"/>
          </a:p>
        </p:txBody>
      </p:sp>
    </p:spTree>
    <p:extLst>
      <p:ext uri="{BB962C8B-B14F-4D97-AF65-F5344CB8AC3E}">
        <p14:creationId xmlns:p14="http://schemas.microsoft.com/office/powerpoint/2010/main" val="262713805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229779" y="430216"/>
            <a:ext cx="1314797" cy="5826127"/>
          </a:xfrm>
        </p:spPr>
        <p:txBody>
          <a:bodyPr vert="eaVert" anchor="b"/>
          <a:lstStyle>
            <a:lvl1pPr>
              <a:defRPr/>
            </a:lvl1pPr>
          </a:lstStyle>
          <a:p>
            <a:pPr lvl="0"/>
            <a:r>
              <a:rPr lang="it-IT"/>
              <a:t>Fare clic per modificare lo stile del titolo</a:t>
            </a:r>
            <a:endParaRPr lang="en-US"/>
          </a:p>
        </p:txBody>
      </p:sp>
      <p:sp>
        <p:nvSpPr>
          <p:cNvPr id="3" name="Vertical Text Placeholder 2"/>
          <p:cNvSpPr txBox="1">
            <a:spLocks noGrp="1"/>
          </p:cNvSpPr>
          <p:nvPr>
            <p:ph type="body" orient="vert" idx="1"/>
          </p:nvPr>
        </p:nvSpPr>
        <p:spPr>
          <a:xfrm>
            <a:off x="489478" y="773207"/>
            <a:ext cx="5568814" cy="5483135"/>
          </a:xfrm>
        </p:spPr>
        <p:txBody>
          <a:bodyPr vert="eaVert"/>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4E099E0C-1E05-4F37-B7D8-5A013651E94C}"/>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5D2A0B55-14AB-4196-BF1D-44E6B9E76540}"/>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58F07D53-7A89-4D6E-BCBC-06F9D3545A22}"/>
              </a:ext>
            </a:extLst>
          </p:cNvPr>
          <p:cNvSpPr txBox="1">
            <a:spLocks noGrp="1"/>
          </p:cNvSpPr>
          <p:nvPr>
            <p:ph type="sldNum" sz="quarter" idx="12"/>
          </p:nvPr>
        </p:nvSpPr>
        <p:spPr>
          <a:ln/>
        </p:spPr>
        <p:txBody>
          <a:bodyPr/>
          <a:lstStyle>
            <a:lvl1pPr>
              <a:defRPr/>
            </a:lvl1pPr>
          </a:lstStyle>
          <a:p>
            <a:pPr>
              <a:defRPr/>
            </a:pPr>
            <a:fld id="{B60CD99B-F75B-441F-8556-7641A376C579}" type="slidenum">
              <a:rPr lang="en-US" altLang="it-IT"/>
              <a:pPr>
                <a:defRPr/>
              </a:pPr>
              <a:t>‹N›</a:t>
            </a:fld>
            <a:endParaRPr lang="en-US" altLang="it-IT"/>
          </a:p>
        </p:txBody>
      </p:sp>
    </p:spTree>
    <p:extLst>
      <p:ext uri="{BB962C8B-B14F-4D97-AF65-F5344CB8AC3E}">
        <p14:creationId xmlns:p14="http://schemas.microsoft.com/office/powerpoint/2010/main" val="397810588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a:extLst>
              <a:ext uri="{FF2B5EF4-FFF2-40B4-BE49-F238E27FC236}">
                <a16:creationId xmlns:a16="http://schemas.microsoft.com/office/drawing/2014/main" id="{9530FCE9-65F0-487C-B45D-BB830665C246}"/>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37E1347F-128C-4BAA-AFEE-DBD691D4E849}"/>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1608CFAE-DC45-40CF-B4C4-2E67ACB8A035}"/>
              </a:ext>
            </a:extLst>
          </p:cNvPr>
          <p:cNvSpPr txBox="1">
            <a:spLocks noGrp="1"/>
          </p:cNvSpPr>
          <p:nvPr>
            <p:ph type="sldNum" sz="quarter" idx="12"/>
          </p:nvPr>
        </p:nvSpPr>
        <p:spPr>
          <a:ln/>
        </p:spPr>
        <p:txBody>
          <a:bodyPr/>
          <a:lstStyle>
            <a:lvl1pPr>
              <a:defRPr/>
            </a:lvl1pPr>
          </a:lstStyle>
          <a:p>
            <a:pPr>
              <a:defRPr/>
            </a:pPr>
            <a:fld id="{DF1F3243-5DCD-4B0D-8F10-DE21C484B392}" type="slidenum">
              <a:rPr lang="en-US" altLang="it-IT"/>
              <a:pPr>
                <a:defRPr/>
              </a:pPr>
              <a:t>‹N›</a:t>
            </a:fld>
            <a:endParaRPr lang="en-US" altLang="it-IT"/>
          </a:p>
        </p:txBody>
      </p:sp>
    </p:spTree>
    <p:extLst>
      <p:ext uri="{BB962C8B-B14F-4D97-AF65-F5344CB8AC3E}">
        <p14:creationId xmlns:p14="http://schemas.microsoft.com/office/powerpoint/2010/main" val="388375418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txBox="1">
            <a:spLocks noGrp="1"/>
          </p:cNvSpPr>
          <p:nvPr>
            <p:ph type="title"/>
          </p:nvPr>
        </p:nvSpPr>
        <p:spPr>
          <a:xfrm>
            <a:off x="866439" y="2861733"/>
            <a:ext cx="6620969" cy="1915649"/>
          </a:xfrm>
        </p:spPr>
        <p:txBody>
          <a:bodyPr anchor="b"/>
          <a:lstStyle>
            <a:lvl1pPr>
              <a:defRPr sz="4000"/>
            </a:lvl1pPr>
          </a:lstStyle>
          <a:p>
            <a:pPr lvl="0"/>
            <a:r>
              <a:rPr lang="it-IT"/>
              <a:t>Fare clic per modificare lo stile del titolo</a:t>
            </a:r>
            <a:endParaRPr lang="en-US"/>
          </a:p>
        </p:txBody>
      </p:sp>
      <p:sp>
        <p:nvSpPr>
          <p:cNvPr id="3" name="Text Placeholder 2"/>
          <p:cNvSpPr txBox="1">
            <a:spLocks noGrp="1"/>
          </p:cNvSpPr>
          <p:nvPr>
            <p:ph type="body" idx="1"/>
          </p:nvPr>
        </p:nvSpPr>
        <p:spPr>
          <a:xfrm>
            <a:off x="866439" y="4777383"/>
            <a:ext cx="6620969" cy="860395"/>
          </a:xfrm>
        </p:spPr>
        <p:txBody>
          <a:bodyPr/>
          <a:lstStyle>
            <a:lvl1pPr marL="0" indent="0">
              <a:buNone/>
              <a:defRPr cap="all">
                <a:solidFill>
                  <a:srgbClr val="8AD0D6"/>
                </a:solidFill>
              </a:defRPr>
            </a:lvl1pPr>
          </a:lstStyle>
          <a:p>
            <a:pPr lvl="0"/>
            <a:r>
              <a:rPr lang="it-IT"/>
              <a:t>Fare clic per modificare stili del testo dello schema</a:t>
            </a:r>
          </a:p>
        </p:txBody>
      </p:sp>
      <p:sp>
        <p:nvSpPr>
          <p:cNvPr id="4" name="Date Placeholder 3">
            <a:extLst>
              <a:ext uri="{FF2B5EF4-FFF2-40B4-BE49-F238E27FC236}">
                <a16:creationId xmlns:a16="http://schemas.microsoft.com/office/drawing/2014/main" id="{D6E354A4-43BF-4161-A173-C51A54A9F9FE}"/>
              </a:ext>
            </a:extLst>
          </p:cNvPr>
          <p:cNvSpPr txBox="1">
            <a:spLocks noGrp="1"/>
          </p:cNvSpPr>
          <p:nvPr>
            <p:ph type="dt" sz="half" idx="10"/>
          </p:nvPr>
        </p:nvSpPr>
        <p:spPr>
          <a:ln/>
        </p:spPr>
        <p:txBody>
          <a:bodyPr/>
          <a:lstStyle>
            <a:lvl1pPr>
              <a:defRPr/>
            </a:lvl1pPr>
          </a:lstStyle>
          <a:p>
            <a:pPr>
              <a:defRPr/>
            </a:pPr>
            <a:endParaRPr/>
          </a:p>
        </p:txBody>
      </p:sp>
      <p:sp>
        <p:nvSpPr>
          <p:cNvPr id="5" name="Footer Placeholder 4">
            <a:extLst>
              <a:ext uri="{FF2B5EF4-FFF2-40B4-BE49-F238E27FC236}">
                <a16:creationId xmlns:a16="http://schemas.microsoft.com/office/drawing/2014/main" id="{A87C57F2-CE27-40E4-A1C9-1F1756F1B4E3}"/>
              </a:ext>
            </a:extLst>
          </p:cNvPr>
          <p:cNvSpPr txBox="1">
            <a:spLocks noGrp="1"/>
          </p:cNvSpPr>
          <p:nvPr>
            <p:ph type="ftr" sz="quarter" idx="11"/>
          </p:nvPr>
        </p:nvSpPr>
        <p:spPr>
          <a:ln/>
        </p:spPr>
        <p:txBody>
          <a:bodyPr/>
          <a:lstStyle>
            <a:lvl1pPr>
              <a:defRPr/>
            </a:lvl1pPr>
          </a:lstStyle>
          <a:p>
            <a:pPr>
              <a:defRPr/>
            </a:pPr>
            <a:endParaRPr/>
          </a:p>
        </p:txBody>
      </p:sp>
      <p:sp>
        <p:nvSpPr>
          <p:cNvPr id="6" name="Slide Number Placeholder 5">
            <a:extLst>
              <a:ext uri="{FF2B5EF4-FFF2-40B4-BE49-F238E27FC236}">
                <a16:creationId xmlns:a16="http://schemas.microsoft.com/office/drawing/2014/main" id="{0C24DD09-45E1-4AFF-AC54-BCE40E960F63}"/>
              </a:ext>
            </a:extLst>
          </p:cNvPr>
          <p:cNvSpPr txBox="1">
            <a:spLocks noGrp="1"/>
          </p:cNvSpPr>
          <p:nvPr>
            <p:ph type="sldNum" sz="quarter" idx="12"/>
          </p:nvPr>
        </p:nvSpPr>
        <p:spPr>
          <a:ln/>
        </p:spPr>
        <p:txBody>
          <a:bodyPr/>
          <a:lstStyle>
            <a:lvl1pPr>
              <a:defRPr/>
            </a:lvl1pPr>
          </a:lstStyle>
          <a:p>
            <a:pPr>
              <a:defRPr/>
            </a:pPr>
            <a:fld id="{29EF4864-6A55-43C4-9269-5139FF53F2FC}" type="slidenum">
              <a:rPr lang="en-US" altLang="it-IT"/>
              <a:pPr>
                <a:defRPr/>
              </a:pPr>
              <a:t>‹N›</a:t>
            </a:fld>
            <a:endParaRPr lang="en-US" altLang="it-IT"/>
          </a:p>
        </p:txBody>
      </p:sp>
    </p:spTree>
    <p:extLst>
      <p:ext uri="{BB962C8B-B14F-4D97-AF65-F5344CB8AC3E}">
        <p14:creationId xmlns:p14="http://schemas.microsoft.com/office/powerpoint/2010/main" val="129157642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Content Placeholder 2"/>
          <p:cNvSpPr txBox="1">
            <a:spLocks noGrp="1"/>
          </p:cNvSpPr>
          <p:nvPr>
            <p:ph idx="1"/>
          </p:nvPr>
        </p:nvSpPr>
        <p:spPr>
          <a:xfrm>
            <a:off x="827696" y="2060572"/>
            <a:ext cx="3298112" cy="4195760"/>
          </a:xfrm>
        </p:spPr>
        <p:txBody>
          <a:bodyPr/>
          <a:lstStyle>
            <a:lvl1pPr>
              <a:defRPr sz="1800"/>
            </a:lvl1pPr>
            <a:lvl2pPr>
              <a:defRPr sz="1600"/>
            </a:lvl2pPr>
            <a:lvl3pPr>
              <a:defRPr sz="1400"/>
            </a:lvl3pPr>
            <a:lvl4pPr>
              <a:defRPr sz="1200"/>
            </a:lvl4pPr>
            <a:lvl5pPr>
              <a:defRPr sz="12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txBox="1">
            <a:spLocks noGrp="1"/>
          </p:cNvSpPr>
          <p:nvPr>
            <p:ph idx="2"/>
          </p:nvPr>
        </p:nvSpPr>
        <p:spPr>
          <a:xfrm>
            <a:off x="4241974" y="2056092"/>
            <a:ext cx="3298112" cy="4200241"/>
          </a:xfrm>
        </p:spPr>
        <p:txBody>
          <a:bodyPr/>
          <a:lstStyle>
            <a:lvl1pPr>
              <a:defRPr sz="1800"/>
            </a:lvl1pPr>
            <a:lvl2pPr>
              <a:defRPr sz="1600"/>
            </a:lvl2pPr>
            <a:lvl3pPr>
              <a:defRPr sz="1400"/>
            </a:lvl3pPr>
            <a:lvl4pPr>
              <a:defRPr sz="1200"/>
            </a:lvl4pPr>
            <a:lvl5pPr>
              <a:defRPr sz="12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3">
            <a:extLst>
              <a:ext uri="{FF2B5EF4-FFF2-40B4-BE49-F238E27FC236}">
                <a16:creationId xmlns:a16="http://schemas.microsoft.com/office/drawing/2014/main" id="{5F6E35FF-0394-4457-8191-036AE4C568C7}"/>
              </a:ext>
            </a:extLst>
          </p:cNvPr>
          <p:cNvSpPr txBox="1">
            <a:spLocks noGrp="1"/>
          </p:cNvSpPr>
          <p:nvPr>
            <p:ph type="dt" sz="half" idx="10"/>
          </p:nvPr>
        </p:nvSpPr>
        <p:spPr>
          <a:ln/>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id="{4C61E363-9BFB-45FF-B98E-8A9047D9AEFB}"/>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D185E56B-E6B2-4365-9254-54EA24173811}"/>
              </a:ext>
            </a:extLst>
          </p:cNvPr>
          <p:cNvSpPr txBox="1">
            <a:spLocks noGrp="1"/>
          </p:cNvSpPr>
          <p:nvPr>
            <p:ph type="sldNum" sz="quarter" idx="12"/>
          </p:nvPr>
        </p:nvSpPr>
        <p:spPr>
          <a:ln/>
        </p:spPr>
        <p:txBody>
          <a:bodyPr/>
          <a:lstStyle>
            <a:lvl1pPr>
              <a:defRPr/>
            </a:lvl1pPr>
          </a:lstStyle>
          <a:p>
            <a:pPr>
              <a:defRPr/>
            </a:pPr>
            <a:fld id="{29FA9310-69D7-4CD8-B8DB-B50EEA6B8872}" type="slidenum">
              <a:rPr lang="en-US" altLang="it-IT"/>
              <a:pPr>
                <a:defRPr/>
              </a:pPr>
              <a:t>‹N›</a:t>
            </a:fld>
            <a:endParaRPr lang="en-US" altLang="it-IT"/>
          </a:p>
        </p:txBody>
      </p:sp>
    </p:spTree>
    <p:extLst>
      <p:ext uri="{BB962C8B-B14F-4D97-AF65-F5344CB8AC3E}">
        <p14:creationId xmlns:p14="http://schemas.microsoft.com/office/powerpoint/2010/main" val="319428759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Text Placeholder 2"/>
          <p:cNvSpPr txBox="1">
            <a:spLocks noGrp="1"/>
          </p:cNvSpPr>
          <p:nvPr>
            <p:ph type="body" idx="1"/>
          </p:nvPr>
        </p:nvSpPr>
        <p:spPr>
          <a:xfrm>
            <a:off x="827696" y="1904996"/>
            <a:ext cx="3298112"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4" name="Content Placeholder 3"/>
          <p:cNvSpPr txBox="1">
            <a:spLocks noGrp="1"/>
          </p:cNvSpPr>
          <p:nvPr>
            <p:ph idx="2"/>
          </p:nvPr>
        </p:nvSpPr>
        <p:spPr>
          <a:xfrm>
            <a:off x="827696" y="2514600"/>
            <a:ext cx="3298112" cy="3741733"/>
          </a:xfrm>
        </p:spPr>
        <p:txBody>
          <a:bodyPr/>
          <a:lstStyle>
            <a:lvl1pPr>
              <a:defRPr sz="1800"/>
            </a:lvl1pPr>
            <a:lvl2pPr>
              <a:defRPr sz="1600"/>
            </a:lvl2pPr>
            <a:lvl3pPr>
              <a:defRPr sz="1400"/>
            </a:lvl3pPr>
            <a:lvl4pPr>
              <a:defRPr sz="1200"/>
            </a:lvl4pPr>
            <a:lvl5pPr>
              <a:defRPr sz="12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txBox="1">
            <a:spLocks noGrp="1"/>
          </p:cNvSpPr>
          <p:nvPr>
            <p:ph type="body" idx="3"/>
          </p:nvPr>
        </p:nvSpPr>
        <p:spPr>
          <a:xfrm>
            <a:off x="4241974" y="1904996"/>
            <a:ext cx="3298112" cy="576264"/>
          </a:xfrm>
        </p:spPr>
        <p:txBody>
          <a:bodyPr anchor="b">
            <a:noAutofit/>
          </a:bodyPr>
          <a:lstStyle>
            <a:lvl1pPr marL="0" indent="0">
              <a:buNone/>
              <a:defRPr sz="2400">
                <a:solidFill>
                  <a:srgbClr val="8AD0D6"/>
                </a:solidFill>
              </a:defRPr>
            </a:lvl1pPr>
          </a:lstStyle>
          <a:p>
            <a:pPr lvl="0"/>
            <a:r>
              <a:rPr lang="it-IT"/>
              <a:t>Fare clic per modificare stili del testo dello schema</a:t>
            </a:r>
          </a:p>
        </p:txBody>
      </p:sp>
      <p:sp>
        <p:nvSpPr>
          <p:cNvPr id="6" name="Content Placeholder 5"/>
          <p:cNvSpPr txBox="1">
            <a:spLocks noGrp="1"/>
          </p:cNvSpPr>
          <p:nvPr>
            <p:ph idx="4"/>
          </p:nvPr>
        </p:nvSpPr>
        <p:spPr>
          <a:xfrm>
            <a:off x="4241974" y="2514600"/>
            <a:ext cx="3298112" cy="3741733"/>
          </a:xfrm>
        </p:spPr>
        <p:txBody>
          <a:bodyPr/>
          <a:lstStyle>
            <a:lvl1pPr>
              <a:defRPr sz="1800"/>
            </a:lvl1pPr>
            <a:lvl2pPr>
              <a:defRPr sz="1600"/>
            </a:lvl2pPr>
            <a:lvl3pPr>
              <a:defRPr sz="1400"/>
            </a:lvl3pPr>
            <a:lvl4pPr>
              <a:defRPr sz="1200"/>
            </a:lvl4pPr>
            <a:lvl5pPr>
              <a:defRPr sz="1200"/>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3">
            <a:extLst>
              <a:ext uri="{FF2B5EF4-FFF2-40B4-BE49-F238E27FC236}">
                <a16:creationId xmlns:a16="http://schemas.microsoft.com/office/drawing/2014/main" id="{D2A507AA-6680-447F-B1B1-24B947D67E17}"/>
              </a:ext>
            </a:extLst>
          </p:cNvPr>
          <p:cNvSpPr txBox="1">
            <a:spLocks noGrp="1"/>
          </p:cNvSpPr>
          <p:nvPr>
            <p:ph type="dt" sz="half" idx="10"/>
          </p:nvPr>
        </p:nvSpPr>
        <p:spPr>
          <a:ln/>
        </p:spPr>
        <p:txBody>
          <a:bodyPr/>
          <a:lstStyle>
            <a:lvl1pPr>
              <a:defRPr/>
            </a:lvl1pPr>
          </a:lstStyle>
          <a:p>
            <a:pPr>
              <a:defRPr/>
            </a:pPr>
            <a:endParaRPr/>
          </a:p>
        </p:txBody>
      </p:sp>
      <p:sp>
        <p:nvSpPr>
          <p:cNvPr id="8" name="Footer Placeholder 4">
            <a:extLst>
              <a:ext uri="{FF2B5EF4-FFF2-40B4-BE49-F238E27FC236}">
                <a16:creationId xmlns:a16="http://schemas.microsoft.com/office/drawing/2014/main" id="{7987EFD4-9AFD-4866-B147-055CFA3A2F51}"/>
              </a:ext>
            </a:extLst>
          </p:cNvPr>
          <p:cNvSpPr txBox="1">
            <a:spLocks noGrp="1"/>
          </p:cNvSpPr>
          <p:nvPr>
            <p:ph type="ftr" sz="quarter" idx="11"/>
          </p:nvPr>
        </p:nvSpPr>
        <p:spPr>
          <a:ln/>
        </p:spPr>
        <p:txBody>
          <a:bodyPr/>
          <a:lstStyle>
            <a:lvl1pPr>
              <a:defRPr/>
            </a:lvl1pPr>
          </a:lstStyle>
          <a:p>
            <a:pPr>
              <a:defRPr/>
            </a:pPr>
            <a:endParaRPr/>
          </a:p>
        </p:txBody>
      </p:sp>
      <p:sp>
        <p:nvSpPr>
          <p:cNvPr id="9" name="Slide Number Placeholder 5">
            <a:extLst>
              <a:ext uri="{FF2B5EF4-FFF2-40B4-BE49-F238E27FC236}">
                <a16:creationId xmlns:a16="http://schemas.microsoft.com/office/drawing/2014/main" id="{148941B4-36D7-4411-AD05-C593E44DDC47}"/>
              </a:ext>
            </a:extLst>
          </p:cNvPr>
          <p:cNvSpPr txBox="1">
            <a:spLocks noGrp="1"/>
          </p:cNvSpPr>
          <p:nvPr>
            <p:ph type="sldNum" sz="quarter" idx="12"/>
          </p:nvPr>
        </p:nvSpPr>
        <p:spPr>
          <a:ln/>
        </p:spPr>
        <p:txBody>
          <a:bodyPr/>
          <a:lstStyle>
            <a:lvl1pPr>
              <a:defRPr/>
            </a:lvl1pPr>
          </a:lstStyle>
          <a:p>
            <a:pPr>
              <a:defRPr/>
            </a:pPr>
            <a:fld id="{E8C21DD0-568F-4E99-8D0E-20708BEB7D66}" type="slidenum">
              <a:rPr lang="en-US" altLang="it-IT"/>
              <a:pPr>
                <a:defRPr/>
              </a:pPr>
              <a:t>‹N›</a:t>
            </a:fld>
            <a:endParaRPr lang="en-US" altLang="it-IT"/>
          </a:p>
        </p:txBody>
      </p:sp>
    </p:spTree>
    <p:extLst>
      <p:ext uri="{BB962C8B-B14F-4D97-AF65-F5344CB8AC3E}">
        <p14:creationId xmlns:p14="http://schemas.microsoft.com/office/powerpoint/2010/main" val="413716543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it-IT"/>
              <a:t>Fare clic per modificare lo stile del titolo</a:t>
            </a:r>
            <a:endParaRPr lang="en-US"/>
          </a:p>
        </p:txBody>
      </p:sp>
      <p:sp>
        <p:nvSpPr>
          <p:cNvPr id="3" name="Date Placeholder 3">
            <a:extLst>
              <a:ext uri="{FF2B5EF4-FFF2-40B4-BE49-F238E27FC236}">
                <a16:creationId xmlns:a16="http://schemas.microsoft.com/office/drawing/2014/main" id="{233DD761-CC6D-4DBB-A4D6-2875E7D380E9}"/>
              </a:ext>
            </a:extLst>
          </p:cNvPr>
          <p:cNvSpPr txBox="1">
            <a:spLocks noGrp="1"/>
          </p:cNvSpPr>
          <p:nvPr>
            <p:ph type="dt" sz="half" idx="10"/>
          </p:nvPr>
        </p:nvSpPr>
        <p:spPr>
          <a:ln/>
        </p:spPr>
        <p:txBody>
          <a:bodyPr/>
          <a:lstStyle>
            <a:lvl1pPr>
              <a:defRPr/>
            </a:lvl1pPr>
          </a:lstStyle>
          <a:p>
            <a:pPr>
              <a:defRPr/>
            </a:pPr>
            <a:endParaRPr/>
          </a:p>
        </p:txBody>
      </p:sp>
      <p:sp>
        <p:nvSpPr>
          <p:cNvPr id="4" name="Footer Placeholder 4">
            <a:extLst>
              <a:ext uri="{FF2B5EF4-FFF2-40B4-BE49-F238E27FC236}">
                <a16:creationId xmlns:a16="http://schemas.microsoft.com/office/drawing/2014/main" id="{CD8005EC-22D0-4ABA-A725-1E63060BB0E3}"/>
              </a:ext>
            </a:extLst>
          </p:cNvPr>
          <p:cNvSpPr txBox="1">
            <a:spLocks noGrp="1"/>
          </p:cNvSpPr>
          <p:nvPr>
            <p:ph type="ftr" sz="quarter" idx="11"/>
          </p:nvPr>
        </p:nvSpPr>
        <p:spPr>
          <a:ln/>
        </p:spPr>
        <p:txBody>
          <a:bodyPr/>
          <a:lstStyle>
            <a:lvl1pPr>
              <a:defRPr/>
            </a:lvl1pPr>
          </a:lstStyle>
          <a:p>
            <a:pPr>
              <a:defRPr/>
            </a:pPr>
            <a:endParaRPr/>
          </a:p>
        </p:txBody>
      </p:sp>
      <p:sp>
        <p:nvSpPr>
          <p:cNvPr id="5" name="Slide Number Placeholder 5">
            <a:extLst>
              <a:ext uri="{FF2B5EF4-FFF2-40B4-BE49-F238E27FC236}">
                <a16:creationId xmlns:a16="http://schemas.microsoft.com/office/drawing/2014/main" id="{EDAFAB8C-A22D-4EE1-8D8C-F7D26A7DECAA}"/>
              </a:ext>
            </a:extLst>
          </p:cNvPr>
          <p:cNvSpPr txBox="1">
            <a:spLocks noGrp="1"/>
          </p:cNvSpPr>
          <p:nvPr>
            <p:ph type="sldNum" sz="quarter" idx="12"/>
          </p:nvPr>
        </p:nvSpPr>
        <p:spPr>
          <a:ln/>
        </p:spPr>
        <p:txBody>
          <a:bodyPr/>
          <a:lstStyle>
            <a:lvl1pPr>
              <a:defRPr/>
            </a:lvl1pPr>
          </a:lstStyle>
          <a:p>
            <a:pPr>
              <a:defRPr/>
            </a:pPr>
            <a:fld id="{33A404AA-6699-4617-A23C-91CF7E25632A}" type="slidenum">
              <a:rPr lang="en-US" altLang="it-IT"/>
              <a:pPr>
                <a:defRPr/>
              </a:pPr>
              <a:t>‹N›</a:t>
            </a:fld>
            <a:endParaRPr lang="en-US" altLang="it-IT"/>
          </a:p>
        </p:txBody>
      </p:sp>
    </p:spTree>
    <p:extLst>
      <p:ext uri="{BB962C8B-B14F-4D97-AF65-F5344CB8AC3E}">
        <p14:creationId xmlns:p14="http://schemas.microsoft.com/office/powerpoint/2010/main" val="258244036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E5A3B2-A9A6-4F22-BA02-2521EEF2CFFA}"/>
              </a:ext>
            </a:extLst>
          </p:cNvPr>
          <p:cNvSpPr txBox="1">
            <a:spLocks noGrp="1"/>
          </p:cNvSpPr>
          <p:nvPr>
            <p:ph type="dt" sz="half" idx="10"/>
          </p:nvPr>
        </p:nvSpPr>
        <p:spPr/>
        <p:txBody>
          <a:bodyPr/>
          <a:lstStyle>
            <a:lvl1pPr>
              <a:defRPr/>
            </a:lvl1pPr>
          </a:lstStyle>
          <a:p>
            <a:pPr>
              <a:defRPr/>
            </a:pPr>
            <a:endParaRPr/>
          </a:p>
        </p:txBody>
      </p:sp>
      <p:sp>
        <p:nvSpPr>
          <p:cNvPr id="3" name="Footer Placeholder 2">
            <a:extLst>
              <a:ext uri="{FF2B5EF4-FFF2-40B4-BE49-F238E27FC236}">
                <a16:creationId xmlns:a16="http://schemas.microsoft.com/office/drawing/2014/main" id="{0E5A3305-3151-406E-A8C3-3558A9E64A52}"/>
              </a:ext>
            </a:extLst>
          </p:cNvPr>
          <p:cNvSpPr txBox="1">
            <a:spLocks noGrp="1"/>
          </p:cNvSpPr>
          <p:nvPr>
            <p:ph type="ftr" sz="quarter" idx="11"/>
          </p:nvPr>
        </p:nvSpPr>
        <p:spPr>
          <a:xfrm>
            <a:off x="6605588" y="6629400"/>
            <a:ext cx="3859212" cy="228600"/>
          </a:xfrm>
        </p:spPr>
        <p:txBody>
          <a:bodyPr/>
          <a:lstStyle>
            <a:lvl1pPr>
              <a:defRPr>
                <a:solidFill>
                  <a:schemeClr val="tx1"/>
                </a:solidFill>
              </a:defRPr>
            </a:lvl1pPr>
          </a:lstStyle>
          <a:p>
            <a:pPr>
              <a:defRPr/>
            </a:pPr>
            <a:r>
              <a:rPr lang="it-IT"/>
              <a:t>Fundamentals </a:t>
            </a:r>
            <a:r>
              <a:rPr lang="it-IT" err="1"/>
              <a:t>of</a:t>
            </a:r>
            <a:r>
              <a:rPr lang="it-IT"/>
              <a:t> </a:t>
            </a:r>
            <a:r>
              <a:rPr lang="it-IT" err="1"/>
              <a:t>Physics</a:t>
            </a:r>
            <a:r>
              <a:rPr lang="it-IT"/>
              <a:t>   2017-18</a:t>
            </a:r>
          </a:p>
        </p:txBody>
      </p:sp>
      <p:sp>
        <p:nvSpPr>
          <p:cNvPr id="4" name="Slide Number Placeholder 3">
            <a:extLst>
              <a:ext uri="{FF2B5EF4-FFF2-40B4-BE49-F238E27FC236}">
                <a16:creationId xmlns:a16="http://schemas.microsoft.com/office/drawing/2014/main" id="{1BC118D1-A89E-4093-924B-949A874E87CC}"/>
              </a:ext>
            </a:extLst>
          </p:cNvPr>
          <p:cNvSpPr txBox="1">
            <a:spLocks noGrp="1"/>
          </p:cNvSpPr>
          <p:nvPr>
            <p:ph type="sldNum" sz="quarter" idx="12"/>
          </p:nvPr>
        </p:nvSpPr>
        <p:spPr/>
        <p:txBody>
          <a:bodyPr/>
          <a:lstStyle>
            <a:lvl1pPr>
              <a:defRPr/>
            </a:lvl1pPr>
          </a:lstStyle>
          <a:p>
            <a:pPr>
              <a:defRPr/>
            </a:pPr>
            <a:fld id="{F5DE7731-6FD2-469A-9867-E3DC08722B40}" type="slidenum">
              <a:rPr lang="en-US" altLang="it-IT"/>
              <a:pPr>
                <a:defRPr/>
              </a:pPr>
              <a:t>‹N›</a:t>
            </a:fld>
            <a:endParaRPr lang="en-US" altLang="it-IT"/>
          </a:p>
        </p:txBody>
      </p:sp>
    </p:spTree>
    <p:extLst>
      <p:ext uri="{BB962C8B-B14F-4D97-AF65-F5344CB8AC3E}">
        <p14:creationId xmlns:p14="http://schemas.microsoft.com/office/powerpoint/2010/main" val="2660758916"/>
      </p:ext>
    </p:extLst>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txBox="1">
            <a:spLocks noGrp="1"/>
          </p:cNvSpPr>
          <p:nvPr>
            <p:ph type="title"/>
          </p:nvPr>
        </p:nvSpPr>
        <p:spPr>
          <a:xfrm>
            <a:off x="866439" y="1447796"/>
            <a:ext cx="2551459" cy="1447796"/>
          </a:xfrm>
        </p:spPr>
        <p:txBody>
          <a:bodyPr anchor="b"/>
          <a:lstStyle>
            <a:lvl1pPr>
              <a:defRPr sz="2400"/>
            </a:lvl1pPr>
          </a:lstStyle>
          <a:p>
            <a:pPr lvl="0"/>
            <a:r>
              <a:rPr lang="it-IT"/>
              <a:t>Fare clic per modificare lo stile del titolo</a:t>
            </a:r>
            <a:endParaRPr lang="en-US"/>
          </a:p>
        </p:txBody>
      </p:sp>
      <p:sp>
        <p:nvSpPr>
          <p:cNvPr id="3" name="Content Placeholder 2"/>
          <p:cNvSpPr txBox="1">
            <a:spLocks noGrp="1"/>
          </p:cNvSpPr>
          <p:nvPr>
            <p:ph idx="1"/>
          </p:nvPr>
        </p:nvSpPr>
        <p:spPr>
          <a:xfrm>
            <a:off x="3589394" y="1447796"/>
            <a:ext cx="3898014" cy="4572000"/>
          </a:xfrm>
        </p:spPr>
        <p:txBody>
          <a:bodyPr anchor="ctr"/>
          <a:lstStyle>
            <a:lvl1pPr>
              <a:defRPr/>
            </a:lvl1pPr>
            <a:lvl2pPr>
              <a:defRPr/>
            </a:lvl2pPr>
            <a:lvl3pPr>
              <a:defRPr/>
            </a:lvl3pPr>
            <a:lvl4pPr>
              <a:defRPr/>
            </a:lvl4pPr>
            <a:lvl5pPr>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txBox="1">
            <a:spLocks noGrp="1"/>
          </p:cNvSpPr>
          <p:nvPr>
            <p:ph type="body" idx="2"/>
          </p:nvPr>
        </p:nvSpPr>
        <p:spPr>
          <a:xfrm>
            <a:off x="866439" y="3129277"/>
            <a:ext cx="2551459" cy="2895603"/>
          </a:xfrm>
        </p:spPr>
        <p:txBody>
          <a:bodyPr/>
          <a:lstStyle>
            <a:lvl1pPr marL="0" indent="0">
              <a:buNone/>
              <a:defRPr sz="1400"/>
            </a:lvl1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DBE006F5-AF7B-42CB-9137-FF30AAE979A2}"/>
              </a:ext>
            </a:extLst>
          </p:cNvPr>
          <p:cNvSpPr txBox="1">
            <a:spLocks noGrp="1"/>
          </p:cNvSpPr>
          <p:nvPr>
            <p:ph type="dt" sz="half" idx="10"/>
          </p:nvPr>
        </p:nvSpPr>
        <p:spPr>
          <a:ln/>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id="{0B2780A9-D6B7-4801-8802-7D817315BD89}"/>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1C61C467-C83B-4A85-B717-2D195132CBC4}"/>
              </a:ext>
            </a:extLst>
          </p:cNvPr>
          <p:cNvSpPr txBox="1">
            <a:spLocks noGrp="1"/>
          </p:cNvSpPr>
          <p:nvPr>
            <p:ph type="sldNum" sz="quarter" idx="12"/>
          </p:nvPr>
        </p:nvSpPr>
        <p:spPr>
          <a:ln/>
        </p:spPr>
        <p:txBody>
          <a:bodyPr/>
          <a:lstStyle>
            <a:lvl1pPr>
              <a:defRPr/>
            </a:lvl1pPr>
          </a:lstStyle>
          <a:p>
            <a:pPr>
              <a:defRPr/>
            </a:pPr>
            <a:fld id="{2059FAA0-ECE2-4D77-B77B-7FD5D4D3D1BC}" type="slidenum">
              <a:rPr lang="en-US" altLang="it-IT"/>
              <a:pPr>
                <a:defRPr/>
              </a:pPr>
              <a:t>‹N›</a:t>
            </a:fld>
            <a:endParaRPr lang="en-US" altLang="it-IT"/>
          </a:p>
        </p:txBody>
      </p:sp>
    </p:spTree>
    <p:extLst>
      <p:ext uri="{BB962C8B-B14F-4D97-AF65-F5344CB8AC3E}">
        <p14:creationId xmlns:p14="http://schemas.microsoft.com/office/powerpoint/2010/main" val="41525573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txBox="1">
            <a:spLocks noGrp="1"/>
          </p:cNvSpPr>
          <p:nvPr>
            <p:ph type="title"/>
          </p:nvPr>
        </p:nvSpPr>
        <p:spPr>
          <a:xfrm>
            <a:off x="865653" y="1854192"/>
            <a:ext cx="3820674" cy="1574807"/>
          </a:xfrm>
        </p:spPr>
        <p:txBody>
          <a:bodyPr anchor="b">
            <a:normAutofit/>
          </a:bodyPr>
          <a:lstStyle>
            <a:lvl1pPr>
              <a:defRPr sz="3600"/>
            </a:lvl1pPr>
          </a:lstStyle>
          <a:p>
            <a:pPr lvl="0"/>
            <a:r>
              <a:rPr lang="it-IT"/>
              <a:t>Fare clic per modificare lo stile del titolo</a:t>
            </a:r>
            <a:endParaRPr lang="en-US"/>
          </a:p>
        </p:txBody>
      </p:sp>
      <p:sp>
        <p:nvSpPr>
          <p:cNvPr id="3" name="Picture Placeholder 2"/>
          <p:cNvSpPr txBox="1">
            <a:spLocks noGrp="1"/>
          </p:cNvSpPr>
          <p:nvPr>
            <p:ph type="pic" idx="1"/>
          </p:nvPr>
        </p:nvSpPr>
        <p:spPr>
          <a:xfrm>
            <a:off x="5213515" y="1143000"/>
            <a:ext cx="2400921" cy="4572000"/>
          </a:xfrm>
          <a:effectLst>
            <a:outerShdw dist="50804" dir="5400000" algn="tl">
              <a:srgbClr val="000000">
                <a:alpha val="43000"/>
              </a:srgbClr>
            </a:outerShdw>
          </a:effectLst>
        </p:spPr>
        <p:txBody>
          <a:bodyPr anchorCtr="1">
            <a:normAutofit/>
          </a:bodyPr>
          <a:lstStyle>
            <a:lvl1pPr marL="0" indent="0" algn="ctr">
              <a:buNone/>
              <a:defRPr sz="1600"/>
            </a:lvl1pPr>
          </a:lstStyle>
          <a:p>
            <a:pPr lvl="0"/>
            <a:r>
              <a:rPr lang="it-IT" noProof="0"/>
              <a:t>Fare clic sull'icona per inserire un'immagine</a:t>
            </a:r>
            <a:endParaRPr lang="en-US" noProof="0"/>
          </a:p>
        </p:txBody>
      </p:sp>
      <p:sp>
        <p:nvSpPr>
          <p:cNvPr id="4" name="Text Placeholder 3"/>
          <p:cNvSpPr txBox="1">
            <a:spLocks noGrp="1"/>
          </p:cNvSpPr>
          <p:nvPr>
            <p:ph type="body" idx="2"/>
          </p:nvPr>
        </p:nvSpPr>
        <p:spPr>
          <a:xfrm>
            <a:off x="866439" y="3657600"/>
            <a:ext cx="3814730" cy="1371600"/>
          </a:xfrm>
        </p:spPr>
        <p:txBody>
          <a:bodyPr/>
          <a:lstStyle>
            <a:lvl1pPr marL="0" indent="0">
              <a:buNone/>
              <a:defRPr sz="1400"/>
            </a:lvl1pPr>
          </a:lstStyle>
          <a:p>
            <a:pPr lvl="0"/>
            <a:r>
              <a:rPr lang="it-IT"/>
              <a:t>Fare clic per modificare stili del testo dello schema</a:t>
            </a:r>
          </a:p>
        </p:txBody>
      </p:sp>
      <p:sp>
        <p:nvSpPr>
          <p:cNvPr id="5" name="Date Placeholder 3">
            <a:extLst>
              <a:ext uri="{FF2B5EF4-FFF2-40B4-BE49-F238E27FC236}">
                <a16:creationId xmlns:a16="http://schemas.microsoft.com/office/drawing/2014/main" id="{61BBE2AA-5687-4FD3-B4E5-21CFF1F64225}"/>
              </a:ext>
            </a:extLst>
          </p:cNvPr>
          <p:cNvSpPr txBox="1">
            <a:spLocks noGrp="1"/>
          </p:cNvSpPr>
          <p:nvPr>
            <p:ph type="dt" sz="half" idx="10"/>
          </p:nvPr>
        </p:nvSpPr>
        <p:spPr>
          <a:ln/>
        </p:spPr>
        <p:txBody>
          <a:bodyPr/>
          <a:lstStyle>
            <a:lvl1pPr>
              <a:defRPr/>
            </a:lvl1pPr>
          </a:lstStyle>
          <a:p>
            <a:pPr>
              <a:defRPr/>
            </a:pPr>
            <a:endParaRPr/>
          </a:p>
        </p:txBody>
      </p:sp>
      <p:sp>
        <p:nvSpPr>
          <p:cNvPr id="6" name="Footer Placeholder 4">
            <a:extLst>
              <a:ext uri="{FF2B5EF4-FFF2-40B4-BE49-F238E27FC236}">
                <a16:creationId xmlns:a16="http://schemas.microsoft.com/office/drawing/2014/main" id="{286438C5-C3F7-4B53-B8EE-2C3F0CFA8272}"/>
              </a:ext>
            </a:extLst>
          </p:cNvPr>
          <p:cNvSpPr txBox="1">
            <a:spLocks noGrp="1"/>
          </p:cNvSpPr>
          <p:nvPr>
            <p:ph type="ftr" sz="quarter" idx="11"/>
          </p:nvPr>
        </p:nvSpPr>
        <p:spPr>
          <a:ln/>
        </p:spPr>
        <p:txBody>
          <a:bodyPr/>
          <a:lstStyle>
            <a:lvl1pPr>
              <a:defRPr/>
            </a:lvl1pPr>
          </a:lstStyle>
          <a:p>
            <a:pPr>
              <a:defRPr/>
            </a:pPr>
            <a:endParaRPr/>
          </a:p>
        </p:txBody>
      </p:sp>
      <p:sp>
        <p:nvSpPr>
          <p:cNvPr id="7" name="Slide Number Placeholder 5">
            <a:extLst>
              <a:ext uri="{FF2B5EF4-FFF2-40B4-BE49-F238E27FC236}">
                <a16:creationId xmlns:a16="http://schemas.microsoft.com/office/drawing/2014/main" id="{A3A3A7D9-FBCB-4B78-9616-10C09C20FFB8}"/>
              </a:ext>
            </a:extLst>
          </p:cNvPr>
          <p:cNvSpPr txBox="1">
            <a:spLocks noGrp="1"/>
          </p:cNvSpPr>
          <p:nvPr>
            <p:ph type="sldNum" sz="quarter" idx="12"/>
          </p:nvPr>
        </p:nvSpPr>
        <p:spPr>
          <a:ln/>
        </p:spPr>
        <p:txBody>
          <a:bodyPr/>
          <a:lstStyle>
            <a:lvl1pPr>
              <a:defRPr/>
            </a:lvl1pPr>
          </a:lstStyle>
          <a:p>
            <a:pPr>
              <a:defRPr/>
            </a:pPr>
            <a:fld id="{0B6A7C3C-24A1-48CD-9BF8-10E07671AA57}" type="slidenum">
              <a:rPr lang="en-US" altLang="it-IT"/>
              <a:pPr>
                <a:defRPr/>
              </a:pPr>
              <a:t>‹N›</a:t>
            </a:fld>
            <a:endParaRPr lang="en-US" altLang="it-IT"/>
          </a:p>
        </p:txBody>
      </p:sp>
    </p:spTree>
    <p:extLst>
      <p:ext uri="{BB962C8B-B14F-4D97-AF65-F5344CB8AC3E}">
        <p14:creationId xmlns:p14="http://schemas.microsoft.com/office/powerpoint/2010/main" val="105412618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val 21">
            <a:extLst>
              <a:ext uri="{FF2B5EF4-FFF2-40B4-BE49-F238E27FC236}">
                <a16:creationId xmlns:a16="http://schemas.microsoft.com/office/drawing/2014/main" id="{93152CFE-D484-4756-AD81-42D0A4BA70F2}"/>
              </a:ext>
            </a:extLst>
          </p:cNvPr>
          <p:cNvSpPr/>
          <p:nvPr/>
        </p:nvSpPr>
        <p:spPr>
          <a:xfrm>
            <a:off x="6299429" y="1676396"/>
            <a:ext cx="2819396" cy="281939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gradFill>
            <a:gsLst>
              <a:gs pos="0">
                <a:srgbClr val="50B9C1">
                  <a:alpha val="7000"/>
                </a:srgbClr>
              </a:gs>
              <a:gs pos="100000">
                <a:srgbClr val="50B9C1">
                  <a:alpha val="6000"/>
                </a:srgbClr>
              </a:gs>
            </a:gsLst>
            <a:path path="circle">
              <a:fillToRect l="50000" t="50000" r="50000" b="50000"/>
            </a:path>
          </a:gradFill>
          <a:ln cap="flat">
            <a:noFill/>
            <a:prstDash val="solid"/>
          </a:ln>
        </p:spPr>
        <p:txBody>
          <a:bodyPr lIns="0" tIns="0" rIns="0" bIns="0"/>
          <a:lstStyle/>
          <a:p>
            <a:pPr eaLnBrk="1" fontAlgn="auto" hangingPunct="1">
              <a:spcBef>
                <a:spcPts val="0"/>
              </a:spcBef>
              <a:spcAft>
                <a:spcPts val="0"/>
              </a:spcAft>
              <a:defRPr/>
            </a:pPr>
            <a:endParaRPr lang="it-IT">
              <a:latin typeface="+mn-lt"/>
            </a:endParaRPr>
          </a:p>
        </p:txBody>
      </p:sp>
      <p:sp>
        <p:nvSpPr>
          <p:cNvPr id="3" name="Oval 22">
            <a:extLst>
              <a:ext uri="{FF2B5EF4-FFF2-40B4-BE49-F238E27FC236}">
                <a16:creationId xmlns:a16="http://schemas.microsoft.com/office/drawing/2014/main" id="{481257CD-57EC-44F4-AE0E-FCDB42305F79}"/>
              </a:ext>
            </a:extLst>
          </p:cNvPr>
          <p:cNvSpPr/>
          <p:nvPr/>
        </p:nvSpPr>
        <p:spPr>
          <a:xfrm>
            <a:off x="5689835" y="-457200"/>
            <a:ext cx="1600200" cy="1600200"/>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gradFill>
            <a:gsLst>
              <a:gs pos="0">
                <a:srgbClr val="50B9C1">
                  <a:alpha val="14000"/>
                </a:srgbClr>
              </a:gs>
              <a:gs pos="100000">
                <a:srgbClr val="50B9C1">
                  <a:alpha val="7000"/>
                </a:srgbClr>
              </a:gs>
            </a:gsLst>
            <a:path path="circle">
              <a:fillToRect l="50000" t="50000" r="50000" b="50000"/>
            </a:path>
          </a:gradFill>
          <a:ln cap="flat">
            <a:noFill/>
            <a:prstDash val="solid"/>
          </a:ln>
        </p:spPr>
        <p:txBody>
          <a:bodyPr lIns="0" tIns="0" rIns="0" bIns="0"/>
          <a:lstStyle/>
          <a:p>
            <a:pPr eaLnBrk="1" fontAlgn="auto" hangingPunct="1">
              <a:spcBef>
                <a:spcPts val="0"/>
              </a:spcBef>
              <a:spcAft>
                <a:spcPts val="0"/>
              </a:spcAft>
              <a:defRPr/>
            </a:pPr>
            <a:endParaRPr lang="it-IT">
              <a:latin typeface="+mn-lt"/>
            </a:endParaRPr>
          </a:p>
        </p:txBody>
      </p:sp>
      <p:sp>
        <p:nvSpPr>
          <p:cNvPr id="4" name="Oval 23">
            <a:extLst>
              <a:ext uri="{FF2B5EF4-FFF2-40B4-BE49-F238E27FC236}">
                <a16:creationId xmlns:a16="http://schemas.microsoft.com/office/drawing/2014/main" id="{9F2EFF99-AD8F-4002-A42D-0C72733331CA}"/>
              </a:ext>
            </a:extLst>
          </p:cNvPr>
          <p:cNvSpPr/>
          <p:nvPr/>
        </p:nvSpPr>
        <p:spPr>
          <a:xfrm>
            <a:off x="6299429" y="6096003"/>
            <a:ext cx="990596" cy="99059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gradFill>
            <a:gsLst>
              <a:gs pos="0">
                <a:srgbClr val="50B9C1">
                  <a:alpha val="9000"/>
                </a:srgbClr>
              </a:gs>
              <a:gs pos="100000">
                <a:srgbClr val="50B9C1">
                  <a:alpha val="5000"/>
                </a:srgbClr>
              </a:gs>
            </a:gsLst>
            <a:path path="circle">
              <a:fillToRect l="50000" t="50000" r="50000" b="50000"/>
            </a:path>
          </a:gradFill>
          <a:ln cap="flat">
            <a:noFill/>
            <a:prstDash val="solid"/>
          </a:ln>
        </p:spPr>
        <p:txBody>
          <a:bodyPr lIns="0" tIns="0" rIns="0" bIns="0"/>
          <a:lstStyle/>
          <a:p>
            <a:pPr eaLnBrk="1" fontAlgn="auto" hangingPunct="1">
              <a:spcBef>
                <a:spcPts val="0"/>
              </a:spcBef>
              <a:spcAft>
                <a:spcPts val="0"/>
              </a:spcAft>
              <a:defRPr/>
            </a:pPr>
            <a:endParaRPr lang="it-IT">
              <a:latin typeface="+mn-lt"/>
            </a:endParaRPr>
          </a:p>
        </p:txBody>
      </p:sp>
      <p:sp>
        <p:nvSpPr>
          <p:cNvPr id="5" name="Oval 19">
            <a:extLst>
              <a:ext uri="{FF2B5EF4-FFF2-40B4-BE49-F238E27FC236}">
                <a16:creationId xmlns:a16="http://schemas.microsoft.com/office/drawing/2014/main" id="{D36B1A08-2501-484B-8A0D-7F178CECFCF5}"/>
              </a:ext>
            </a:extLst>
          </p:cNvPr>
          <p:cNvSpPr/>
          <p:nvPr/>
        </p:nvSpPr>
        <p:spPr>
          <a:xfrm>
            <a:off x="-153984" y="2667003"/>
            <a:ext cx="4190996" cy="419099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gradFill>
            <a:gsLst>
              <a:gs pos="0">
                <a:srgbClr val="50B9C1">
                  <a:alpha val="11000"/>
                </a:srgbClr>
              </a:gs>
              <a:gs pos="100000">
                <a:srgbClr val="50B9C1">
                  <a:alpha val="10000"/>
                </a:srgbClr>
              </a:gs>
            </a:gsLst>
            <a:path path="circle">
              <a:fillToRect l="50000" t="50000" r="50000" b="50000"/>
            </a:path>
          </a:gradFill>
          <a:ln cap="flat">
            <a:noFill/>
            <a:prstDash val="solid"/>
          </a:ln>
        </p:spPr>
        <p:txBody>
          <a:bodyPr lIns="0" tIns="0" rIns="0" bIns="0"/>
          <a:lstStyle/>
          <a:p>
            <a:pPr eaLnBrk="1" fontAlgn="auto" hangingPunct="1">
              <a:spcBef>
                <a:spcPts val="0"/>
              </a:spcBef>
              <a:spcAft>
                <a:spcPts val="0"/>
              </a:spcAft>
              <a:defRPr/>
            </a:pPr>
            <a:endParaRPr lang="it-IT">
              <a:latin typeface="+mn-lt"/>
            </a:endParaRPr>
          </a:p>
        </p:txBody>
      </p:sp>
      <p:sp>
        <p:nvSpPr>
          <p:cNvPr id="6" name="Oval 20">
            <a:extLst>
              <a:ext uri="{FF2B5EF4-FFF2-40B4-BE49-F238E27FC236}">
                <a16:creationId xmlns:a16="http://schemas.microsoft.com/office/drawing/2014/main" id="{551BB839-F302-4232-A7D8-F7CAD1EB23B1}"/>
              </a:ext>
            </a:extLst>
          </p:cNvPr>
          <p:cNvSpPr/>
          <p:nvPr/>
        </p:nvSpPr>
        <p:spPr>
          <a:xfrm>
            <a:off x="-839784" y="2895603"/>
            <a:ext cx="2362196" cy="236219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2 0"/>
              <a:gd name="f16" fmla="*/ f9 f1 1"/>
              <a:gd name="f17" fmla="*/ f10 f1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1"/>
              <a:gd name="f29" fmla="+- f22 0 f2"/>
              <a:gd name="f30" fmla="+- f23 0 f2"/>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1 1"/>
              <a:gd name="f42" fmla="*/ f39 1 2"/>
              <a:gd name="f43" fmla="*/ f40 1 2"/>
              <a:gd name="f44" fmla="*/ f41 1 f8"/>
              <a:gd name="f45" fmla="+- f14 f42 0"/>
              <a:gd name="f46" fmla="+- f14 f43 0"/>
              <a:gd name="f47" fmla="+- f44 0 f2"/>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1" swAng="f0"/>
                <a:close/>
              </a:path>
            </a:pathLst>
          </a:custGeom>
          <a:gradFill>
            <a:gsLst>
              <a:gs pos="0">
                <a:srgbClr val="50B9C1">
                  <a:alpha val="8000"/>
                </a:srgbClr>
              </a:gs>
              <a:gs pos="100000">
                <a:srgbClr val="50B9C1">
                  <a:alpha val="8000"/>
                </a:srgbClr>
              </a:gs>
            </a:gsLst>
            <a:path path="circle">
              <a:fillToRect l="50000" t="50000" r="50000" b="50000"/>
            </a:path>
          </a:gradFill>
          <a:ln cap="flat">
            <a:noFill/>
            <a:prstDash val="solid"/>
          </a:ln>
        </p:spPr>
        <p:txBody>
          <a:bodyPr lIns="0" tIns="0" rIns="0" bIns="0"/>
          <a:lstStyle/>
          <a:p>
            <a:pPr eaLnBrk="1" fontAlgn="auto" hangingPunct="1">
              <a:spcBef>
                <a:spcPts val="0"/>
              </a:spcBef>
              <a:spcAft>
                <a:spcPts val="0"/>
              </a:spcAft>
              <a:defRPr/>
            </a:pPr>
            <a:endParaRPr lang="it-IT">
              <a:latin typeface="+mn-lt"/>
            </a:endParaRPr>
          </a:p>
        </p:txBody>
      </p:sp>
      <p:sp>
        <p:nvSpPr>
          <p:cNvPr id="1041" name="Rectangle 18">
            <a:extLst>
              <a:ext uri="{FF2B5EF4-FFF2-40B4-BE49-F238E27FC236}">
                <a16:creationId xmlns:a16="http://schemas.microsoft.com/office/drawing/2014/main" id="{2C226CAF-4CC3-4515-90BC-2FBA55C51420}"/>
              </a:ext>
            </a:extLst>
          </p:cNvPr>
          <p:cNvSpPr>
            <a:spLocks noChangeArrowheads="1"/>
          </p:cNvSpPr>
          <p:nvPr/>
        </p:nvSpPr>
        <p:spPr bwMode="auto">
          <a:xfrm>
            <a:off x="7745413" y="0"/>
            <a:ext cx="685800" cy="1100138"/>
          </a:xfrm>
          <a:prstGeom prst="rect">
            <a:avLst/>
          </a:prstGeom>
          <a:solidFill>
            <a:srgbClr val="B01513"/>
          </a:solidFill>
          <a:ln>
            <a:noFill/>
          </a:ln>
          <a:effectLst>
            <a:outerShdw dist="25402" dir="5400000" algn="tl" rotWithShape="0">
              <a:srgbClr val="000000">
                <a:alpha val="45000"/>
              </a:srgbClr>
            </a:outerShdw>
          </a:effectLs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endParaRPr lang="it-IT" altLang="it-IT"/>
          </a:p>
        </p:txBody>
      </p:sp>
      <p:sp>
        <p:nvSpPr>
          <p:cNvPr id="1042" name="Title Placeholder 1">
            <a:extLst>
              <a:ext uri="{FF2B5EF4-FFF2-40B4-BE49-F238E27FC236}">
                <a16:creationId xmlns:a16="http://schemas.microsoft.com/office/drawing/2014/main" id="{AF7B8774-CA53-4FC2-957E-13E06E21E4B6}"/>
              </a:ext>
            </a:extLst>
          </p:cNvPr>
          <p:cNvSpPr txBox="1">
            <a:spLocks noGrp="1"/>
          </p:cNvSpPr>
          <p:nvPr>
            <p:ph type="title"/>
          </p:nvPr>
        </p:nvSpPr>
        <p:spPr bwMode="auto">
          <a:xfrm>
            <a:off x="484188" y="452438"/>
            <a:ext cx="7056437" cy="140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lo stile del titolo</a:t>
            </a:r>
            <a:endParaRPr lang="en-US" altLang="it-IT"/>
          </a:p>
        </p:txBody>
      </p:sp>
      <p:sp>
        <p:nvSpPr>
          <p:cNvPr id="1043" name="Text Placeholder 2">
            <a:extLst>
              <a:ext uri="{FF2B5EF4-FFF2-40B4-BE49-F238E27FC236}">
                <a16:creationId xmlns:a16="http://schemas.microsoft.com/office/drawing/2014/main" id="{0FB43581-3933-47BE-929D-D67265713C13}"/>
              </a:ext>
            </a:extLst>
          </p:cNvPr>
          <p:cNvSpPr txBox="1">
            <a:spLocks noGrp="1"/>
          </p:cNvSpPr>
          <p:nvPr>
            <p:ph type="body" idx="1"/>
          </p:nvPr>
        </p:nvSpPr>
        <p:spPr bwMode="auto">
          <a:xfrm>
            <a:off x="827088" y="2052638"/>
            <a:ext cx="6711950" cy="4195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 name="Date Placeholder 3">
            <a:extLst>
              <a:ext uri="{FF2B5EF4-FFF2-40B4-BE49-F238E27FC236}">
                <a16:creationId xmlns:a16="http://schemas.microsoft.com/office/drawing/2014/main" id="{FDB2D92A-8391-4A1A-B72D-5D071941D630}"/>
              </a:ext>
            </a:extLst>
          </p:cNvPr>
          <p:cNvSpPr txBox="1">
            <a:spLocks noGrp="1"/>
          </p:cNvSpPr>
          <p:nvPr>
            <p:ph type="dt" sz="half" idx="2"/>
          </p:nvPr>
        </p:nvSpPr>
        <p:spPr>
          <a:xfrm rot="5400013">
            <a:off x="7494588" y="1828800"/>
            <a:ext cx="990600" cy="228600"/>
          </a:xfrm>
          <a:prstGeom prst="rect">
            <a:avLst/>
          </a:prstGeom>
          <a:noFill/>
          <a:ln>
            <a:noFill/>
          </a:ln>
        </p:spPr>
        <p:txBody>
          <a:bodyPr vert="horz" wrap="square" lIns="91440" tIns="45720" rIns="91440" bIns="45720" anchor="t" anchorCtr="0" compatLnSpc="1">
            <a:noAutofit/>
          </a:bodyPr>
          <a:lstStyle>
            <a:lvl1pPr marL="0" marR="0" lvl="0" indent="0" algn="l" defTabSz="914400" rtl="0" eaLnBrk="1" fontAlgn="auto" hangingPunct="1">
              <a:lnSpc>
                <a:spcPct val="100000"/>
              </a:lnSpc>
              <a:spcBef>
                <a:spcPts val="0"/>
              </a:spcBef>
              <a:spcAft>
                <a:spcPts val="0"/>
              </a:spcAft>
              <a:buNone/>
              <a:tabLst/>
              <a:defRPr lang="en-US" sz="1100" b="0" i="0" u="none" strike="noStrike" kern="1200" cap="none" spc="0" baseline="0">
                <a:solidFill>
                  <a:srgbClr val="FFFFFF"/>
                </a:solidFill>
                <a:uFillTx/>
                <a:latin typeface="Century Gothic"/>
              </a:defRPr>
            </a:lvl1pPr>
          </a:lstStyle>
          <a:p>
            <a:pPr>
              <a:defRPr/>
            </a:pPr>
            <a:endParaRPr/>
          </a:p>
        </p:txBody>
      </p:sp>
      <p:sp>
        <p:nvSpPr>
          <p:cNvPr id="11" name="Footer Placeholder 4">
            <a:extLst>
              <a:ext uri="{FF2B5EF4-FFF2-40B4-BE49-F238E27FC236}">
                <a16:creationId xmlns:a16="http://schemas.microsoft.com/office/drawing/2014/main" id="{CCCC859A-6001-4345-B700-114DC03363A7}"/>
              </a:ext>
            </a:extLst>
          </p:cNvPr>
          <p:cNvSpPr txBox="1">
            <a:spLocks noGrp="1"/>
          </p:cNvSpPr>
          <p:nvPr>
            <p:ph type="ftr" sz="quarter" idx="3"/>
          </p:nvPr>
        </p:nvSpPr>
        <p:spPr>
          <a:xfrm rot="5400013">
            <a:off x="6233318" y="3263107"/>
            <a:ext cx="3859213" cy="228600"/>
          </a:xfrm>
          <a:prstGeom prst="rect">
            <a:avLst/>
          </a:prstGeom>
          <a:noFill/>
          <a:ln>
            <a:noFill/>
          </a:ln>
        </p:spPr>
        <p:txBody>
          <a:bodyPr vert="horz" wrap="square" lIns="91440" tIns="45720" rIns="91440" bIns="45720" anchor="b" anchorCtr="0" compatLnSpc="1">
            <a:noAutofit/>
          </a:bodyPr>
          <a:lstStyle>
            <a:lvl1pPr marL="0" marR="0" lvl="0" indent="0" algn="l" defTabSz="914400" rtl="0" eaLnBrk="1" fontAlgn="auto" hangingPunct="1">
              <a:lnSpc>
                <a:spcPct val="100000"/>
              </a:lnSpc>
              <a:spcBef>
                <a:spcPts val="0"/>
              </a:spcBef>
              <a:spcAft>
                <a:spcPts val="0"/>
              </a:spcAft>
              <a:buNone/>
              <a:tabLst/>
              <a:defRPr lang="en-US" sz="1100" b="0" i="0" u="none" strike="noStrike" kern="1200" cap="none" spc="0" baseline="0">
                <a:solidFill>
                  <a:srgbClr val="FFFFFF"/>
                </a:solidFill>
                <a:uFillTx/>
                <a:latin typeface="Century Gothic"/>
              </a:defRPr>
            </a:lvl1pPr>
          </a:lstStyle>
          <a:p>
            <a:pPr>
              <a:defRPr/>
            </a:pPr>
            <a:endParaRPr/>
          </a:p>
        </p:txBody>
      </p:sp>
      <p:sp>
        <p:nvSpPr>
          <p:cNvPr id="12" name="Slide Number Placeholder 5">
            <a:extLst>
              <a:ext uri="{FF2B5EF4-FFF2-40B4-BE49-F238E27FC236}">
                <a16:creationId xmlns:a16="http://schemas.microsoft.com/office/drawing/2014/main" id="{DCBBC281-33F6-4661-8A06-251F2E5A6469}"/>
              </a:ext>
            </a:extLst>
          </p:cNvPr>
          <p:cNvSpPr txBox="1">
            <a:spLocks noGrp="1"/>
          </p:cNvSpPr>
          <p:nvPr>
            <p:ph type="sldNum" sz="quarter" idx="4"/>
          </p:nvPr>
        </p:nvSpPr>
        <p:spPr>
          <a:xfrm>
            <a:off x="7766050" y="295275"/>
            <a:ext cx="628650" cy="768350"/>
          </a:xfrm>
          <a:prstGeom prst="rect">
            <a:avLst/>
          </a:prstGeom>
          <a:noFill/>
          <a:ln>
            <a:noFill/>
          </a:ln>
        </p:spPr>
        <p:txBody>
          <a:bodyPr vert="horz" wrap="square" lIns="91440" tIns="45720" rIns="91440" bIns="45720" numCol="1" anchor="b" anchorCtr="1" compatLnSpc="1">
            <a:prstTxWarp prst="textNoShape">
              <a:avLst/>
            </a:prstTxWarp>
            <a:noAutofit/>
          </a:bodyPr>
          <a:lstStyle>
            <a:lvl1pPr algn="ctr" eaLnBrk="1" hangingPunct="1">
              <a:defRPr sz="2800">
                <a:solidFill>
                  <a:srgbClr val="FFFFFF"/>
                </a:solidFill>
                <a:latin typeface="Century Gothic" panose="020B0502020202020204" pitchFamily="34" charset="0"/>
              </a:defRPr>
            </a:lvl1pPr>
          </a:lstStyle>
          <a:p>
            <a:pPr>
              <a:defRPr/>
            </a:pPr>
            <a:fld id="{3653CB83-6F52-4897-B9CA-0D4C10AE02A6}"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9" r:id="rId7"/>
    <p:sldLayoutId id="2147483772" r:id="rId8"/>
    <p:sldLayoutId id="2147483773" r:id="rId9"/>
    <p:sldLayoutId id="2147483774" r:id="rId10"/>
    <p:sldLayoutId id="2147483775" r:id="rId11"/>
    <p:sldLayoutId id="2147483780" r:id="rId12"/>
    <p:sldLayoutId id="2147483776" r:id="rId13"/>
    <p:sldLayoutId id="2147483781" r:id="rId14"/>
    <p:sldLayoutId id="2147483782" r:id="rId15"/>
    <p:sldLayoutId id="2147483777" r:id="rId16"/>
    <p:sldLayoutId id="2147483778" r:id="rId17"/>
  </p:sldLayoutIdLst>
  <p:transition/>
  <p:txStyles>
    <p:titleStyle>
      <a:lvl1pPr algn="l" defTabSz="457200" rtl="0" eaLnBrk="0" fontAlgn="base" hangingPunct="0">
        <a:spcBef>
          <a:spcPct val="0"/>
        </a:spcBef>
        <a:spcAft>
          <a:spcPct val="0"/>
        </a:spcAft>
        <a:defRPr lang="it-IT" sz="4200" kern="1200">
          <a:solidFill>
            <a:srgbClr val="EBEBEB"/>
          </a:solidFill>
          <a:latin typeface="Century Gothic"/>
        </a:defRPr>
      </a:lvl1pPr>
      <a:lvl2pPr algn="l" defTabSz="457200" rtl="0" eaLnBrk="0" fontAlgn="base" hangingPunct="0">
        <a:spcBef>
          <a:spcPct val="0"/>
        </a:spcBef>
        <a:spcAft>
          <a:spcPct val="0"/>
        </a:spcAft>
        <a:defRPr sz="4200">
          <a:solidFill>
            <a:srgbClr val="EBEBEB"/>
          </a:solidFill>
          <a:latin typeface="Century Gothic" panose="020B0502020202020204" pitchFamily="34" charset="0"/>
        </a:defRPr>
      </a:lvl2pPr>
      <a:lvl3pPr algn="l" defTabSz="457200" rtl="0" eaLnBrk="0" fontAlgn="base" hangingPunct="0">
        <a:spcBef>
          <a:spcPct val="0"/>
        </a:spcBef>
        <a:spcAft>
          <a:spcPct val="0"/>
        </a:spcAft>
        <a:defRPr sz="4200">
          <a:solidFill>
            <a:srgbClr val="EBEBEB"/>
          </a:solidFill>
          <a:latin typeface="Century Gothic" panose="020B0502020202020204" pitchFamily="34" charset="0"/>
        </a:defRPr>
      </a:lvl3pPr>
      <a:lvl4pPr algn="l" defTabSz="457200" rtl="0" eaLnBrk="0" fontAlgn="base" hangingPunct="0">
        <a:spcBef>
          <a:spcPct val="0"/>
        </a:spcBef>
        <a:spcAft>
          <a:spcPct val="0"/>
        </a:spcAft>
        <a:defRPr sz="4200">
          <a:solidFill>
            <a:srgbClr val="EBEBEB"/>
          </a:solidFill>
          <a:latin typeface="Century Gothic" panose="020B0502020202020204" pitchFamily="34" charset="0"/>
        </a:defRPr>
      </a:lvl4pPr>
      <a:lvl5pPr algn="l" defTabSz="457200" rtl="0" eaLnBrk="0" fontAlgn="base" hangingPunct="0">
        <a:spcBef>
          <a:spcPct val="0"/>
        </a:spcBef>
        <a:spcAft>
          <a:spcPct val="0"/>
        </a:spcAft>
        <a:defRPr sz="4200">
          <a:solidFill>
            <a:srgbClr val="EBEBEB"/>
          </a:solidFill>
          <a:latin typeface="Century Gothic" panose="020B0502020202020204" pitchFamily="34" charset="0"/>
        </a:defRPr>
      </a:lvl5pPr>
      <a:lvl6pPr marL="457200" algn="l" defTabSz="457200" rtl="0" eaLnBrk="0" fontAlgn="base">
        <a:spcBef>
          <a:spcPct val="0"/>
        </a:spcBef>
        <a:spcAft>
          <a:spcPct val="0"/>
        </a:spcAft>
        <a:defRPr sz="4200">
          <a:solidFill>
            <a:srgbClr val="EBEBEB"/>
          </a:solidFill>
          <a:latin typeface="Century Gothic" panose="020B0502020202020204" pitchFamily="34" charset="0"/>
        </a:defRPr>
      </a:lvl6pPr>
      <a:lvl7pPr marL="914400" algn="l" defTabSz="457200" rtl="0" eaLnBrk="0" fontAlgn="base">
        <a:spcBef>
          <a:spcPct val="0"/>
        </a:spcBef>
        <a:spcAft>
          <a:spcPct val="0"/>
        </a:spcAft>
        <a:defRPr sz="4200">
          <a:solidFill>
            <a:srgbClr val="EBEBEB"/>
          </a:solidFill>
          <a:latin typeface="Century Gothic" panose="020B0502020202020204" pitchFamily="34" charset="0"/>
        </a:defRPr>
      </a:lvl7pPr>
      <a:lvl8pPr marL="1371600" algn="l" defTabSz="457200" rtl="0" eaLnBrk="0" fontAlgn="base">
        <a:spcBef>
          <a:spcPct val="0"/>
        </a:spcBef>
        <a:spcAft>
          <a:spcPct val="0"/>
        </a:spcAft>
        <a:defRPr sz="4200">
          <a:solidFill>
            <a:srgbClr val="EBEBEB"/>
          </a:solidFill>
          <a:latin typeface="Century Gothic" panose="020B0502020202020204" pitchFamily="34" charset="0"/>
        </a:defRPr>
      </a:lvl8pPr>
      <a:lvl9pPr marL="1828800" algn="l" defTabSz="457200" rtl="0" eaLnBrk="0" fontAlgn="base">
        <a:spcBef>
          <a:spcPct val="0"/>
        </a:spcBef>
        <a:spcAft>
          <a:spcPct val="0"/>
        </a:spcAft>
        <a:defRPr sz="4200">
          <a:solidFill>
            <a:srgbClr val="EBEBEB"/>
          </a:solidFill>
          <a:latin typeface="Century Gothic" panose="020B0502020202020204" pitchFamily="34" charset="0"/>
        </a:defRPr>
      </a:lvl9pPr>
    </p:titleStyle>
    <p:bodyStyle>
      <a:lvl1pPr marL="342900" indent="-342900" algn="l" defTabSz="457200" rtl="0" eaLnBrk="0" fontAlgn="base" hangingPunct="0">
        <a:spcBef>
          <a:spcPts val="1000"/>
        </a:spcBef>
        <a:spcAft>
          <a:spcPct val="0"/>
        </a:spcAft>
        <a:buClr>
          <a:srgbClr val="8AD0D6"/>
        </a:buClr>
        <a:buSzPct val="80000"/>
        <a:buFont typeface="Wingdings 3" panose="05040102010807070707" pitchFamily="18" charset="2"/>
        <a:buChar char=""/>
        <a:defRPr lang="it-IT" sz="2000" kern="1200">
          <a:solidFill>
            <a:srgbClr val="FFFFFF"/>
          </a:solidFill>
          <a:latin typeface="Century Gothic"/>
        </a:defRPr>
      </a:lvl1pPr>
      <a:lvl2pPr marL="742950" lvl="1" indent="-285750" algn="l" defTabSz="457200" rtl="0" eaLnBrk="0" fontAlgn="base" hangingPunct="0">
        <a:spcBef>
          <a:spcPts val="1000"/>
        </a:spcBef>
        <a:spcAft>
          <a:spcPct val="0"/>
        </a:spcAft>
        <a:buClr>
          <a:srgbClr val="8AD0D6"/>
        </a:buClr>
        <a:buSzPct val="80000"/>
        <a:buFont typeface="Wingdings 3" panose="05040102010807070707" pitchFamily="18" charset="2"/>
        <a:buChar char=""/>
        <a:defRPr lang="it-IT" sz="2800" kern="1200">
          <a:solidFill>
            <a:srgbClr val="FFFFFF"/>
          </a:solidFill>
          <a:latin typeface="Century Gothic"/>
        </a:defRPr>
      </a:lvl2pPr>
      <a:lvl3pPr marL="1143000" lvl="2"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lang="it-IT" sz="1600" kern="1200">
          <a:solidFill>
            <a:srgbClr val="FFFFFF"/>
          </a:solidFill>
          <a:latin typeface="Century Gothic"/>
        </a:defRPr>
      </a:lvl3pPr>
      <a:lvl4pPr marL="1600200" lvl="3"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lang="it-IT" sz="1400" kern="1200">
          <a:solidFill>
            <a:srgbClr val="FFFFFF"/>
          </a:solidFill>
          <a:latin typeface="Century Gothic"/>
        </a:defRPr>
      </a:lvl4pPr>
      <a:lvl5pPr marL="2057400" lvl="4" indent="-228600" algn="l" defTabSz="457200" rtl="0" eaLnBrk="0" fontAlgn="base" hangingPunct="0">
        <a:spcBef>
          <a:spcPts val="1000"/>
        </a:spcBef>
        <a:spcAft>
          <a:spcPct val="0"/>
        </a:spcAft>
        <a:buClr>
          <a:srgbClr val="8AD0D6"/>
        </a:buClr>
        <a:buSzPct val="80000"/>
        <a:buFont typeface="Wingdings 3" panose="05040102010807070707" pitchFamily="18" charset="2"/>
        <a:buChar char=""/>
        <a:defRPr lang="it-IT" sz="1400" kern="1200">
          <a:solidFill>
            <a:srgbClr val="FFFFFF"/>
          </a:solidFill>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3864"/>
        </a:solidFill>
        <a:effectLst/>
      </p:bgPr>
    </p:bg>
    <p:spTree>
      <p:nvGrpSpPr>
        <p:cNvPr id="1" name=""/>
        <p:cNvGrpSpPr/>
        <p:nvPr/>
      </p:nvGrpSpPr>
      <p:grpSpPr>
        <a:xfrm>
          <a:off x="0" y="0"/>
          <a:ext cx="0" cy="0"/>
          <a:chOff x="0" y="0"/>
          <a:chExt cx="0" cy="0"/>
        </a:xfrm>
      </p:grpSpPr>
      <p:sp>
        <p:nvSpPr>
          <p:cNvPr id="8194" name="Titolo 1">
            <a:extLst>
              <a:ext uri="{FF2B5EF4-FFF2-40B4-BE49-F238E27FC236}">
                <a16:creationId xmlns:a16="http://schemas.microsoft.com/office/drawing/2014/main" id="{41AB3242-B448-4739-8B7D-9C24CD775993}"/>
              </a:ext>
            </a:extLst>
          </p:cNvPr>
          <p:cNvSpPr txBox="1">
            <a:spLocks noGrp="1"/>
          </p:cNvSpPr>
          <p:nvPr>
            <p:ph type="title" idx="4294967295"/>
          </p:nvPr>
        </p:nvSpPr>
        <p:spPr>
          <a:xfrm>
            <a:off x="295275" y="1046163"/>
            <a:ext cx="8686800" cy="2058987"/>
          </a:xfrm>
        </p:spPr>
        <p:txBody>
          <a:bodyPr/>
          <a:lstStyle/>
          <a:p>
            <a:pPr eaLnBrk="1" hangingPunct="1"/>
            <a:r>
              <a:rPr altLang="it-IT" sz="4000" b="1">
                <a:latin typeface="Century Gothic" panose="020B0502020202020204" pitchFamily="34" charset="0"/>
              </a:rPr>
              <a:t>U2_L1_ALL8</a:t>
            </a:r>
            <a:br>
              <a:rPr altLang="it-IT" sz="4000">
                <a:latin typeface="Century Gothic" panose="020B0502020202020204" pitchFamily="34" charset="0"/>
              </a:rPr>
            </a:br>
            <a:br>
              <a:rPr altLang="it-IT" sz="4000">
                <a:solidFill>
                  <a:schemeClr val="bg1"/>
                </a:solidFill>
                <a:latin typeface="Century Gothic" panose="020B0502020202020204" pitchFamily="34" charset="0"/>
              </a:rPr>
            </a:br>
            <a:br>
              <a:rPr altLang="it-IT" sz="4000">
                <a:latin typeface="Century Gothic" panose="020B0502020202020204" pitchFamily="34" charset="0"/>
              </a:rPr>
            </a:br>
            <a:br>
              <a:rPr altLang="it-IT" sz="2400">
                <a:latin typeface="Century Gothic" panose="020B0502020202020204" pitchFamily="34" charset="0"/>
              </a:rPr>
            </a:br>
            <a:br>
              <a:rPr altLang="it-IT" sz="2400">
                <a:latin typeface="Century Gothic" panose="020B0502020202020204" pitchFamily="34" charset="0"/>
              </a:rPr>
            </a:br>
            <a:endParaRPr altLang="it-IT" sz="2400">
              <a:latin typeface="Century Gothic" panose="020B0502020202020204" pitchFamily="34" charset="0"/>
            </a:endParaRPr>
          </a:p>
        </p:txBody>
      </p:sp>
      <p:sp>
        <p:nvSpPr>
          <p:cNvPr id="3" name="CasellaDiTesto 5">
            <a:extLst>
              <a:ext uri="{FF2B5EF4-FFF2-40B4-BE49-F238E27FC236}">
                <a16:creationId xmlns:a16="http://schemas.microsoft.com/office/drawing/2014/main" id="{A9115FE8-B169-4409-83B4-2BF29D20974A}"/>
              </a:ext>
            </a:extLst>
          </p:cNvPr>
          <p:cNvSpPr txBox="1"/>
          <p:nvPr/>
        </p:nvSpPr>
        <p:spPr>
          <a:xfrm>
            <a:off x="587375" y="5645150"/>
            <a:ext cx="7878763" cy="922338"/>
          </a:xfrm>
          <a:prstGeom prst="rect">
            <a:avLst/>
          </a:prstGeom>
          <a:noFill/>
          <a:ln cap="flat">
            <a:noFill/>
          </a:ln>
        </p:spPr>
        <p:txBody>
          <a:bodyPr>
            <a:spAutoFit/>
          </a:bodyPr>
          <a:lstStyle/>
          <a:p>
            <a:pPr eaLnBrk="1" fontAlgn="auto" hangingPunct="1">
              <a:spcBef>
                <a:spcPts val="0"/>
              </a:spcBef>
              <a:spcAft>
                <a:spcPts val="0"/>
              </a:spcAft>
              <a:defRPr sz="1800" b="0" i="0" u="none" strike="noStrike" kern="0" cap="none" spc="0" baseline="0">
                <a:solidFill>
                  <a:srgbClr val="000000"/>
                </a:solidFill>
                <a:uFillTx/>
              </a:defRPr>
            </a:pPr>
            <a:r>
              <a:rPr lang="it-IT" kern="0" dirty="0">
                <a:solidFill>
                  <a:schemeClr val="bg1"/>
                </a:solidFill>
                <a:latin typeface="Century Gothic"/>
              </a:rPr>
              <a:t>Class: 5 TL/CM				            Prof. Massimo </a:t>
            </a:r>
            <a:r>
              <a:rPr lang="it-IT" kern="0" dirty="0" err="1">
                <a:solidFill>
                  <a:schemeClr val="bg1"/>
                </a:solidFill>
                <a:latin typeface="Century Gothic"/>
              </a:rPr>
              <a:t>Eccher</a:t>
            </a:r>
            <a:endParaRPr lang="it-IT" kern="0" dirty="0">
              <a:solidFill>
                <a:schemeClr val="bg1"/>
              </a:solidFill>
              <a:latin typeface="Century Gothic"/>
            </a:endParaRPr>
          </a:p>
          <a:p>
            <a:pPr eaLnBrk="1" fontAlgn="auto" hangingPunct="1">
              <a:spcBef>
                <a:spcPts val="0"/>
              </a:spcBef>
              <a:spcAft>
                <a:spcPts val="0"/>
              </a:spcAft>
              <a:defRPr sz="1800" b="0" i="0" u="none" strike="noStrike" kern="0" cap="none" spc="0" baseline="0">
                <a:solidFill>
                  <a:srgbClr val="000000"/>
                </a:solidFill>
                <a:uFillTx/>
              </a:defRPr>
            </a:pPr>
            <a:r>
              <a:rPr lang="it-IT" kern="0" dirty="0">
                <a:solidFill>
                  <a:schemeClr val="bg1"/>
                </a:solidFill>
                <a:latin typeface="Century Gothic"/>
              </a:rPr>
              <a:t> </a:t>
            </a:r>
          </a:p>
          <a:p>
            <a:pPr algn="just" eaLnBrk="1" fontAlgn="auto" hangingPunct="1">
              <a:spcBef>
                <a:spcPts val="0"/>
              </a:spcBef>
              <a:spcAft>
                <a:spcPts val="0"/>
              </a:spcAft>
              <a:defRPr sz="1800" b="0" i="0" u="none" strike="noStrike" kern="0" cap="none" spc="0" baseline="0">
                <a:solidFill>
                  <a:srgbClr val="000000"/>
                </a:solidFill>
                <a:uFillTx/>
              </a:defRPr>
            </a:pPr>
            <a:r>
              <a:rPr lang="it-IT" kern="0" dirty="0">
                <a:solidFill>
                  <a:schemeClr val="bg1"/>
                </a:solidFill>
                <a:latin typeface="Century Gothic"/>
              </a:rPr>
              <a:t>School </a:t>
            </a:r>
            <a:r>
              <a:rPr lang="it-IT" kern="0" dirty="0" err="1">
                <a:solidFill>
                  <a:schemeClr val="bg1"/>
                </a:solidFill>
                <a:latin typeface="Century Gothic"/>
              </a:rPr>
              <a:t>year</a:t>
            </a:r>
            <a:r>
              <a:rPr lang="it-IT" kern="0" dirty="0">
                <a:solidFill>
                  <a:schemeClr val="bg1"/>
                </a:solidFill>
                <a:latin typeface="Century Gothic"/>
              </a:rPr>
              <a:t>: 2017-18 	</a:t>
            </a:r>
          </a:p>
        </p:txBody>
      </p:sp>
      <p:sp>
        <p:nvSpPr>
          <p:cNvPr id="8196" name="CasellaDiTesto 4">
            <a:extLst>
              <a:ext uri="{FF2B5EF4-FFF2-40B4-BE49-F238E27FC236}">
                <a16:creationId xmlns:a16="http://schemas.microsoft.com/office/drawing/2014/main" id="{B4DFEDBC-8379-4FBC-B136-20A3036CD95D}"/>
              </a:ext>
            </a:extLst>
          </p:cNvPr>
          <p:cNvSpPr txBox="1">
            <a:spLocks noChangeArrowheads="1"/>
          </p:cNvSpPr>
          <p:nvPr/>
        </p:nvSpPr>
        <p:spPr bwMode="auto">
          <a:xfrm>
            <a:off x="1685925" y="2992438"/>
            <a:ext cx="541496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lgn="ctr" eaLnBrk="1" hangingPunct="1">
              <a:spcBef>
                <a:spcPct val="0"/>
              </a:spcBef>
              <a:buClrTx/>
              <a:buSzTx/>
              <a:buFontTx/>
              <a:buNone/>
            </a:pPr>
            <a:r>
              <a:rPr lang="it-IT" altLang="it-IT" sz="5400">
                <a:solidFill>
                  <a:schemeClr val="bg1"/>
                </a:solidFill>
              </a:rPr>
              <a:t>WHY DO </a:t>
            </a:r>
          </a:p>
          <a:p>
            <a:pPr algn="ctr" eaLnBrk="1" hangingPunct="1">
              <a:spcBef>
                <a:spcPct val="0"/>
              </a:spcBef>
              <a:buClrTx/>
              <a:buSzTx/>
              <a:buFontTx/>
              <a:buNone/>
            </a:pPr>
            <a:r>
              <a:rPr lang="it-IT" altLang="it-IT" sz="5400">
                <a:solidFill>
                  <a:schemeClr val="bg1"/>
                </a:solidFill>
              </a:rPr>
              <a:t>AIRPLANES FLY?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ttangolo 1">
            <a:extLst>
              <a:ext uri="{FF2B5EF4-FFF2-40B4-BE49-F238E27FC236}">
                <a16:creationId xmlns:a16="http://schemas.microsoft.com/office/drawing/2014/main" id="{E4D4283F-C085-44AD-8C00-6265B8F5ED6B}"/>
              </a:ext>
            </a:extLst>
          </p:cNvPr>
          <p:cNvSpPr>
            <a:spLocks noChangeArrowheads="1"/>
          </p:cNvSpPr>
          <p:nvPr/>
        </p:nvSpPr>
        <p:spPr bwMode="auto">
          <a:xfrm>
            <a:off x="550863" y="2014538"/>
            <a:ext cx="7824787" cy="4819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79413" indent="-379413">
              <a:spcBef>
                <a:spcPts val="1000"/>
              </a:spcBef>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tabLst>
                <a:tab pos="379413" algn="l"/>
                <a:tab pos="912813" algn="l"/>
                <a:tab pos="1827213" algn="l"/>
                <a:tab pos="2741613" algn="l"/>
                <a:tab pos="3656013" algn="l"/>
                <a:tab pos="4570413" algn="l"/>
                <a:tab pos="5484813" algn="l"/>
                <a:tab pos="6399213" algn="l"/>
                <a:tab pos="7313613" algn="l"/>
                <a:tab pos="8228013" algn="l"/>
                <a:tab pos="9142413" algn="l"/>
                <a:tab pos="10056813" algn="l"/>
              </a:tabLst>
              <a:defRPr sz="1400">
                <a:solidFill>
                  <a:srgbClr val="FFFFFF"/>
                </a:solidFill>
                <a:latin typeface="Century Gothic" panose="020B0502020202020204" pitchFamily="34" charset="0"/>
              </a:defRPr>
            </a:lvl9pPr>
          </a:lstStyle>
          <a:p>
            <a:pPr eaLnBrk="1" hangingPunct="1">
              <a:lnSpc>
                <a:spcPct val="80000"/>
              </a:lnSpc>
              <a:spcBef>
                <a:spcPct val="0"/>
              </a:spcBef>
              <a:buClrTx/>
              <a:buSzTx/>
              <a:buFontTx/>
              <a:buNone/>
            </a:pPr>
            <a:r>
              <a:rPr lang="en-US" altLang="it-IT" sz="3600" i="1" dirty="0">
                <a:solidFill>
                  <a:srgbClr val="3916BA"/>
                </a:solidFill>
              </a:rPr>
              <a:t>“No matter how complex the flow field, and no matter how complex the shape of the body, the only way nature has of communicating an aerodynamic force to a solid object is through the pressure and shear stress distributions that exist on the surface.”</a:t>
            </a:r>
          </a:p>
          <a:p>
            <a:pPr eaLnBrk="1" hangingPunct="1">
              <a:lnSpc>
                <a:spcPct val="80000"/>
              </a:lnSpc>
              <a:spcBef>
                <a:spcPct val="0"/>
              </a:spcBef>
              <a:buClrTx/>
              <a:buSzTx/>
              <a:buFontTx/>
              <a:buNone/>
            </a:pPr>
            <a:endParaRPr lang="en-US" altLang="it-IT" sz="3600" i="1" dirty="0">
              <a:solidFill>
                <a:srgbClr val="3916BA"/>
              </a:solidFill>
            </a:endParaRPr>
          </a:p>
          <a:p>
            <a:pPr algn="r" eaLnBrk="1" hangingPunct="1">
              <a:lnSpc>
                <a:spcPct val="80000"/>
              </a:lnSpc>
              <a:spcBef>
                <a:spcPct val="0"/>
              </a:spcBef>
              <a:buClrTx/>
              <a:buSzTx/>
              <a:buNone/>
            </a:pPr>
            <a:r>
              <a:rPr lang="en-US" sz="1200" dirty="0">
                <a:solidFill>
                  <a:schemeClr val="tx1"/>
                </a:solidFill>
              </a:rPr>
              <a:t>Introduction to Flight (Third Edition) by John D. Anderson, Jr.</a:t>
            </a:r>
          </a:p>
          <a:p>
            <a:pPr algn="r" eaLnBrk="1" hangingPunct="1">
              <a:lnSpc>
                <a:spcPct val="80000"/>
              </a:lnSpc>
              <a:spcBef>
                <a:spcPct val="0"/>
              </a:spcBef>
              <a:buClrTx/>
              <a:buSzTx/>
              <a:buFontTx/>
              <a:buNone/>
            </a:pPr>
            <a:endParaRPr lang="en-US" altLang="it-IT" sz="1200" i="1" dirty="0">
              <a:solidFill>
                <a:schemeClr val="tx1"/>
              </a:solidFill>
            </a:endParaRPr>
          </a:p>
        </p:txBody>
      </p:sp>
      <p:sp>
        <p:nvSpPr>
          <p:cNvPr id="26627" name="CasellaDiTesto 2">
            <a:extLst>
              <a:ext uri="{FF2B5EF4-FFF2-40B4-BE49-F238E27FC236}">
                <a16:creationId xmlns:a16="http://schemas.microsoft.com/office/drawing/2014/main" id="{4DA790B0-ED52-4FE7-8FDD-DF1BC3FD32CD}"/>
              </a:ext>
            </a:extLst>
          </p:cNvPr>
          <p:cNvSpPr txBox="1">
            <a:spLocks noChangeArrowheads="1"/>
          </p:cNvSpPr>
          <p:nvPr/>
        </p:nvSpPr>
        <p:spPr bwMode="auto">
          <a:xfrm>
            <a:off x="346075" y="534988"/>
            <a:ext cx="68373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eaLnBrk="1" hangingPunct="1">
              <a:spcBef>
                <a:spcPct val="0"/>
              </a:spcBef>
              <a:buClrTx/>
              <a:buSzTx/>
              <a:buFontTx/>
              <a:buNone/>
            </a:pPr>
            <a:r>
              <a:rPr lang="it-IT" altLang="it-IT" sz="2800" dirty="0" err="1">
                <a:solidFill>
                  <a:srgbClr val="FF0000"/>
                </a:solidFill>
              </a:rPr>
              <a:t>Have</a:t>
            </a:r>
            <a:r>
              <a:rPr lang="it-IT" altLang="it-IT" sz="2800" dirty="0">
                <a:solidFill>
                  <a:srgbClr val="FF0000"/>
                </a:solidFill>
              </a:rPr>
              <a:t> </a:t>
            </a:r>
            <a:r>
              <a:rPr lang="it-IT" altLang="it-IT" sz="2800" dirty="0" err="1">
                <a:solidFill>
                  <a:srgbClr val="FF0000"/>
                </a:solidFill>
              </a:rPr>
              <a:t>you</a:t>
            </a:r>
            <a:r>
              <a:rPr lang="it-IT" altLang="it-IT" sz="2800" dirty="0">
                <a:solidFill>
                  <a:srgbClr val="FF0000"/>
                </a:solidFill>
              </a:rPr>
              <a:t> </a:t>
            </a:r>
            <a:r>
              <a:rPr lang="it-IT" altLang="it-IT" sz="2800" dirty="0" err="1">
                <a:solidFill>
                  <a:srgbClr val="FF0000"/>
                </a:solidFill>
              </a:rPr>
              <a:t>ever</a:t>
            </a:r>
            <a:r>
              <a:rPr lang="it-IT" altLang="it-IT" sz="2800" dirty="0">
                <a:solidFill>
                  <a:srgbClr val="FF0000"/>
                </a:solidFill>
              </a:rPr>
              <a:t> </a:t>
            </a:r>
            <a:r>
              <a:rPr lang="it-IT" altLang="it-IT" sz="2800" dirty="0" err="1">
                <a:solidFill>
                  <a:srgbClr val="FF0000"/>
                </a:solidFill>
              </a:rPr>
              <a:t>thought</a:t>
            </a:r>
            <a:r>
              <a:rPr lang="it-IT" altLang="it-IT" sz="2800" dirty="0">
                <a:solidFill>
                  <a:srgbClr val="FF0000"/>
                </a:solidFill>
              </a:rPr>
              <a:t> </a:t>
            </a:r>
            <a:r>
              <a:rPr lang="it-IT" altLang="it-IT" sz="2800" dirty="0" err="1">
                <a:solidFill>
                  <a:srgbClr val="FF0000"/>
                </a:solidFill>
              </a:rPr>
              <a:t>about</a:t>
            </a:r>
            <a:r>
              <a:rPr lang="it-IT" altLang="it-IT" sz="2800" dirty="0">
                <a:solidFill>
                  <a:srgbClr val="FF0000"/>
                </a:solidFill>
              </a:rPr>
              <a:t> </a:t>
            </a:r>
            <a:r>
              <a:rPr lang="it-IT" altLang="it-IT" sz="2800" dirty="0" err="1">
                <a:solidFill>
                  <a:srgbClr val="FF0000"/>
                </a:solidFill>
              </a:rPr>
              <a:t>it</a:t>
            </a:r>
            <a:r>
              <a:rPr lang="it-IT" altLang="it-IT" sz="2800" dirty="0">
                <a:solidFill>
                  <a:srgbClr val="FF0000"/>
                </a:solidFill>
              </a:rPr>
              <a: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a:extLst>
              <a:ext uri="{FF2B5EF4-FFF2-40B4-BE49-F238E27FC236}">
                <a16:creationId xmlns:a16="http://schemas.microsoft.com/office/drawing/2014/main" id="{11355ABB-D41E-45B0-A86E-B2B06E6D7EE2}"/>
              </a:ext>
            </a:extLst>
          </p:cNvPr>
          <p:cNvSpPr txBox="1">
            <a:spLocks noGrp="1"/>
          </p:cNvSpPr>
          <p:nvPr>
            <p:ph type="title" idx="4294967295"/>
          </p:nvPr>
        </p:nvSpPr>
        <p:spPr>
          <a:xfrm>
            <a:off x="215900" y="158750"/>
            <a:ext cx="8763000" cy="581025"/>
          </a:xfrm>
        </p:spPr>
        <p:txBody>
          <a:bodyPr/>
          <a:lstStyle/>
          <a:p>
            <a:pPr eaLnBrk="1" hangingPunct="1"/>
            <a:r>
              <a:rPr altLang="it-IT">
                <a:solidFill>
                  <a:srgbClr val="3916BA"/>
                </a:solidFill>
                <a:latin typeface="Century Gothic" panose="020B0502020202020204" pitchFamily="34" charset="0"/>
              </a:rPr>
              <a:t>What is lift?</a:t>
            </a:r>
          </a:p>
        </p:txBody>
      </p:sp>
      <p:sp>
        <p:nvSpPr>
          <p:cNvPr id="5" name="CasellaDiTesto 4">
            <a:extLst>
              <a:ext uri="{FF2B5EF4-FFF2-40B4-BE49-F238E27FC236}">
                <a16:creationId xmlns:a16="http://schemas.microsoft.com/office/drawing/2014/main" id="{E898EEE4-8FDD-4CB6-8D68-A4508F000569}"/>
              </a:ext>
            </a:extLst>
          </p:cNvPr>
          <p:cNvSpPr txBox="1"/>
          <p:nvPr/>
        </p:nvSpPr>
        <p:spPr>
          <a:xfrm>
            <a:off x="466725" y="3843338"/>
            <a:ext cx="4537075" cy="2541587"/>
          </a:xfrm>
          <a:prstGeom prst="rect">
            <a:avLst/>
          </a:prstGeom>
          <a:solidFill>
            <a:srgbClr val="FFFF00"/>
          </a:solidFill>
          <a:ln cap="flat">
            <a:noFill/>
          </a:ln>
        </p:spPr>
        <p:txBody>
          <a:bodyPr lIns="90004" tIns="108000" rIns="90004" bIns="180000" compatLnSpc="0">
            <a:spAutoFit/>
          </a:bodyPr>
          <a:lstStyle/>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How </a:t>
            </a:r>
            <a:r>
              <a:rPr lang="it-IT" sz="2180" kern="0" dirty="0" err="1">
                <a:solidFill>
                  <a:srgbClr val="000000"/>
                </a:solidFill>
                <a:latin typeface="Arial" pitchFamily="18"/>
                <a:ea typeface="Andale Sans UI" pitchFamily="2"/>
                <a:cs typeface="Tahoma" pitchFamily="2"/>
              </a:rPr>
              <a:t>is</a:t>
            </a:r>
            <a:r>
              <a:rPr lang="it-IT" sz="2180" kern="0" dirty="0">
                <a:solidFill>
                  <a:srgbClr val="000000"/>
                </a:solidFill>
                <a:latin typeface="Arial" pitchFamily="18"/>
                <a:ea typeface="Andale Sans UI" pitchFamily="2"/>
                <a:cs typeface="Tahoma" pitchFamily="2"/>
              </a:rPr>
              <a:t> lift </a:t>
            </a:r>
            <a:r>
              <a:rPr lang="it-IT" sz="2180" kern="0" dirty="0" err="1">
                <a:solidFill>
                  <a:srgbClr val="000000"/>
                </a:solidFill>
                <a:latin typeface="Arial" pitchFamily="18"/>
                <a:ea typeface="Andale Sans UI" pitchFamily="2"/>
                <a:cs typeface="Tahoma" pitchFamily="2"/>
              </a:rPr>
              <a:t>defined</a:t>
            </a:r>
            <a:r>
              <a:rPr lang="it-IT" sz="2180" kern="0" dirty="0">
                <a:solidFill>
                  <a:srgbClr val="000000"/>
                </a:solidFill>
                <a:latin typeface="Arial" pitchFamily="18"/>
                <a:ea typeface="Andale Sans UI" pitchFamily="2"/>
                <a:cs typeface="Tahoma" pitchFamily="2"/>
              </a:rPr>
              <a:t>? </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How </a:t>
            </a:r>
            <a:r>
              <a:rPr lang="it-IT" sz="2180" kern="0" dirty="0" err="1">
                <a:solidFill>
                  <a:srgbClr val="000000"/>
                </a:solidFill>
                <a:latin typeface="Arial" pitchFamily="18"/>
                <a:ea typeface="Andale Sans UI" pitchFamily="2"/>
                <a:cs typeface="Tahoma" pitchFamily="2"/>
              </a:rPr>
              <a:t>is</a:t>
            </a:r>
            <a:r>
              <a:rPr lang="it-IT" sz="2180" kern="0" dirty="0">
                <a:solidFill>
                  <a:srgbClr val="000000"/>
                </a:solidFill>
                <a:latin typeface="Arial" pitchFamily="18"/>
                <a:ea typeface="Andale Sans UI" pitchFamily="2"/>
                <a:cs typeface="Tahoma" pitchFamily="2"/>
              </a:rPr>
              <a:t> lift </a:t>
            </a:r>
            <a:r>
              <a:rPr lang="it-IT" sz="2180" kern="0" dirty="0" err="1">
                <a:solidFill>
                  <a:srgbClr val="000000"/>
                </a:solidFill>
                <a:latin typeface="Arial" pitchFamily="18"/>
                <a:ea typeface="Andale Sans UI" pitchFamily="2"/>
                <a:cs typeface="Tahoma" pitchFamily="2"/>
              </a:rPr>
              <a:t>generated</a:t>
            </a:r>
            <a:r>
              <a:rPr lang="it-IT" sz="2180" kern="0" dirty="0">
                <a:solidFill>
                  <a:srgbClr val="000000"/>
                </a:solidFill>
                <a:latin typeface="Arial" pitchFamily="18"/>
                <a:ea typeface="Andale Sans UI" pitchFamily="2"/>
                <a:cs typeface="Tahoma" pitchFamily="2"/>
              </a:rPr>
              <a: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Can </a:t>
            </a:r>
            <a:r>
              <a:rPr lang="it-IT" sz="2180" kern="0" dirty="0" err="1">
                <a:solidFill>
                  <a:srgbClr val="000000"/>
                </a:solidFill>
                <a:latin typeface="Arial" pitchFamily="18"/>
                <a:ea typeface="Andale Sans UI" pitchFamily="2"/>
                <a:cs typeface="Tahoma" pitchFamily="2"/>
              </a:rPr>
              <a:t>there</a:t>
            </a:r>
            <a:r>
              <a:rPr lang="it-IT" sz="2180" kern="0" dirty="0">
                <a:solidFill>
                  <a:srgbClr val="000000"/>
                </a:solidFill>
                <a:latin typeface="Arial" pitchFamily="18"/>
                <a:ea typeface="Andale Sans UI" pitchFamily="2"/>
                <a:cs typeface="Tahoma" pitchFamily="2"/>
              </a:rPr>
              <a:t> be lift </a:t>
            </a:r>
            <a:r>
              <a:rPr lang="it-IT" sz="2180" kern="0" dirty="0" err="1">
                <a:solidFill>
                  <a:srgbClr val="000000"/>
                </a:solidFill>
                <a:latin typeface="Arial" pitchFamily="18"/>
                <a:ea typeface="Andale Sans UI" pitchFamily="2"/>
                <a:cs typeface="Tahoma" pitchFamily="2"/>
              </a:rPr>
              <a:t>without</a:t>
            </a:r>
            <a:r>
              <a:rPr lang="it-IT" sz="2180" kern="0" dirty="0">
                <a:solidFill>
                  <a:srgbClr val="000000"/>
                </a:solidFill>
                <a:latin typeface="Arial" pitchFamily="18"/>
                <a:ea typeface="Andale Sans UI" pitchFamily="2"/>
                <a:cs typeface="Tahoma" pitchFamily="2"/>
              </a:rPr>
              <a:t> a </a:t>
            </a:r>
            <a:r>
              <a:rPr lang="it-IT" sz="2180" kern="0" dirty="0" err="1">
                <a:solidFill>
                  <a:srgbClr val="000000"/>
                </a:solidFill>
                <a:latin typeface="Arial" pitchFamily="18"/>
                <a:ea typeface="Andale Sans UI" pitchFamily="2"/>
                <a:cs typeface="Tahoma" pitchFamily="2"/>
              </a:rPr>
              <a:t>fluid</a:t>
            </a:r>
            <a:r>
              <a:rPr lang="it-IT" sz="2180" kern="0" dirty="0">
                <a:solidFill>
                  <a:srgbClr val="000000"/>
                </a:solidFill>
                <a:latin typeface="Arial" pitchFamily="18"/>
                <a:ea typeface="Andale Sans UI" pitchFamily="2"/>
                <a:cs typeface="Tahoma" pitchFamily="2"/>
              </a:rPr>
              <a: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Can </a:t>
            </a:r>
            <a:r>
              <a:rPr lang="it-IT" sz="2180" kern="0" dirty="0" err="1">
                <a:solidFill>
                  <a:srgbClr val="000000"/>
                </a:solidFill>
                <a:latin typeface="Arial" pitchFamily="18"/>
                <a:ea typeface="Andale Sans UI" pitchFamily="2"/>
                <a:cs typeface="Tahoma" pitchFamily="2"/>
              </a:rPr>
              <a:t>there</a:t>
            </a:r>
            <a:r>
              <a:rPr lang="it-IT" sz="2180" kern="0" dirty="0">
                <a:solidFill>
                  <a:srgbClr val="000000"/>
                </a:solidFill>
                <a:latin typeface="Arial" pitchFamily="18"/>
                <a:ea typeface="Andale Sans UI" pitchFamily="2"/>
                <a:cs typeface="Tahoma" pitchFamily="2"/>
              </a:rPr>
              <a:t> be </a:t>
            </a:r>
            <a:r>
              <a:rPr lang="it-IT" sz="2180" kern="0" dirty="0" err="1">
                <a:solidFill>
                  <a:srgbClr val="000000"/>
                </a:solidFill>
                <a:latin typeface="Arial" pitchFamily="18"/>
                <a:ea typeface="Andale Sans UI" pitchFamily="2"/>
                <a:cs typeface="Tahoma" pitchFamily="2"/>
              </a:rPr>
              <a:t>motion</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without</a:t>
            </a:r>
            <a:r>
              <a:rPr lang="it-IT" sz="2180" kern="0" dirty="0">
                <a:solidFill>
                  <a:srgbClr val="000000"/>
                </a:solidFill>
                <a:latin typeface="Arial" pitchFamily="18"/>
                <a:ea typeface="Andale Sans UI" pitchFamily="2"/>
                <a:cs typeface="Tahoma" pitchFamily="2"/>
              </a:rPr>
              <a:t> lift?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Which</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factors</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affect</a:t>
            </a:r>
            <a:r>
              <a:rPr lang="it-IT" sz="2180" kern="0" dirty="0">
                <a:solidFill>
                  <a:srgbClr val="000000"/>
                </a:solidFill>
                <a:latin typeface="Arial" pitchFamily="18"/>
                <a:ea typeface="Andale Sans UI" pitchFamily="2"/>
                <a:cs typeface="Tahoma" pitchFamily="2"/>
              </a:rPr>
              <a:t> lift?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Which</a:t>
            </a:r>
            <a:r>
              <a:rPr lang="it-IT" sz="2180" kern="0" dirty="0">
                <a:solidFill>
                  <a:srgbClr val="000000"/>
                </a:solidFill>
                <a:latin typeface="Arial" pitchFamily="18"/>
                <a:ea typeface="Andale Sans UI" pitchFamily="2"/>
                <a:cs typeface="Tahoma" pitchFamily="2"/>
              </a:rPr>
              <a:t> are the </a:t>
            </a:r>
            <a:r>
              <a:rPr lang="it-IT" sz="2180" kern="0" dirty="0" err="1">
                <a:solidFill>
                  <a:srgbClr val="000000"/>
                </a:solidFill>
                <a:latin typeface="Arial" pitchFamily="18"/>
                <a:ea typeface="Andale Sans UI" pitchFamily="2"/>
                <a:cs typeface="Tahoma" pitchFamily="2"/>
              </a:rPr>
              <a:t>forces</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transmitted</a:t>
            </a:r>
            <a:endParaRPr lang="it-IT" sz="2180" kern="0" dirty="0">
              <a:solidFill>
                <a:srgbClr val="000000"/>
              </a:solidFill>
              <a:latin typeface="Arial" pitchFamily="18"/>
              <a:ea typeface="Andale Sans UI" pitchFamily="2"/>
              <a:cs typeface="Tahoma" pitchFamily="2"/>
            </a:endParaRP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 by air to an </a:t>
            </a:r>
            <a:r>
              <a:rPr lang="it-IT" sz="2180" kern="0" dirty="0" err="1">
                <a:solidFill>
                  <a:srgbClr val="000000"/>
                </a:solidFill>
                <a:latin typeface="Arial" pitchFamily="18"/>
                <a:ea typeface="Andale Sans UI" pitchFamily="2"/>
                <a:cs typeface="Tahoma" pitchFamily="2"/>
              </a:rPr>
              <a:t>airfoil</a:t>
            </a:r>
            <a:r>
              <a:rPr lang="it-IT" sz="2180" kern="0" dirty="0">
                <a:solidFill>
                  <a:srgbClr val="000000"/>
                </a:solidFill>
                <a:latin typeface="Arial" pitchFamily="18"/>
                <a:ea typeface="Andale Sans UI" pitchFamily="2"/>
                <a:cs typeface="Tahoma" pitchFamily="2"/>
              </a:rPr>
              <a:t>?</a:t>
            </a:r>
          </a:p>
        </p:txBody>
      </p:sp>
      <p:sp>
        <p:nvSpPr>
          <p:cNvPr id="6" name="Rettangolo 5">
            <a:extLst>
              <a:ext uri="{FF2B5EF4-FFF2-40B4-BE49-F238E27FC236}">
                <a16:creationId xmlns:a16="http://schemas.microsoft.com/office/drawing/2014/main" id="{7620706E-2ADB-4469-AEB0-C5A56242A06D}"/>
              </a:ext>
            </a:extLst>
          </p:cNvPr>
          <p:cNvSpPr/>
          <p:nvPr/>
        </p:nvSpPr>
        <p:spPr>
          <a:xfrm>
            <a:off x="298450" y="1781175"/>
            <a:ext cx="3940175" cy="1608138"/>
          </a:xfrm>
          <a:prstGeom prst="rect">
            <a:avLst/>
          </a:prstGeom>
        </p:spPr>
        <p:txBody>
          <a:bodyPr>
            <a:spAutoFit/>
          </a:bodyPr>
          <a:lstStyle/>
          <a:p>
            <a:pPr eaLnBrk="1" fontAlgn="auto">
              <a:spcBef>
                <a:spcPts val="0"/>
              </a:spcBef>
              <a:spcAft>
                <a:spcPts val="285"/>
              </a:spcAft>
              <a:defRPr sz="1800" b="0" i="0" u="none" strike="noStrike" kern="0" cap="none" spc="0" baseline="0">
                <a:solidFill>
                  <a:srgbClr val="000000"/>
                </a:solidFill>
                <a:uFillTx/>
              </a:defRPr>
            </a:pPr>
            <a:r>
              <a:rPr lang="it-IT" sz="2400" kern="0" dirty="0" err="1">
                <a:solidFill>
                  <a:srgbClr val="3916BA"/>
                </a:solidFill>
                <a:latin typeface="Century Gothic"/>
              </a:rPr>
              <a:t>What</a:t>
            </a:r>
            <a:r>
              <a:rPr lang="it-IT" sz="2400" kern="0" dirty="0">
                <a:solidFill>
                  <a:srgbClr val="3916BA"/>
                </a:solidFill>
                <a:latin typeface="Century Gothic"/>
              </a:rPr>
              <a:t> </a:t>
            </a:r>
            <a:r>
              <a:rPr lang="it-IT" sz="2400" kern="0" dirty="0" err="1">
                <a:solidFill>
                  <a:srgbClr val="3916BA"/>
                </a:solidFill>
                <a:latin typeface="Century Gothic"/>
              </a:rPr>
              <a:t>have</a:t>
            </a:r>
            <a:r>
              <a:rPr lang="it-IT" sz="2400" kern="0" dirty="0">
                <a:solidFill>
                  <a:srgbClr val="3916BA"/>
                </a:solidFill>
                <a:latin typeface="Century Gothic"/>
              </a:rPr>
              <a:t> </a:t>
            </a:r>
            <a:r>
              <a:rPr lang="it-IT" sz="2400" kern="0" dirty="0" err="1">
                <a:solidFill>
                  <a:srgbClr val="3916BA"/>
                </a:solidFill>
                <a:latin typeface="Century Gothic"/>
              </a:rPr>
              <a:t>you</a:t>
            </a:r>
            <a:r>
              <a:rPr lang="it-IT" sz="2400" kern="0" dirty="0">
                <a:solidFill>
                  <a:srgbClr val="3916BA"/>
                </a:solidFill>
                <a:latin typeface="Century Gothic"/>
              </a:rPr>
              <a:t> </a:t>
            </a:r>
            <a:r>
              <a:rPr lang="it-IT" sz="2400" kern="0" dirty="0" err="1">
                <a:solidFill>
                  <a:srgbClr val="3916BA"/>
                </a:solidFill>
                <a:latin typeface="Century Gothic"/>
              </a:rPr>
              <a:t>learned</a:t>
            </a:r>
            <a:r>
              <a:rPr lang="it-IT" sz="2400" kern="0" dirty="0">
                <a:solidFill>
                  <a:srgbClr val="3916BA"/>
                </a:solidFill>
                <a:latin typeface="Century Gothic"/>
              </a:rPr>
              <a:t>?</a:t>
            </a:r>
          </a:p>
          <a:p>
            <a:pPr eaLnBrk="1" fontAlgn="auto">
              <a:spcBef>
                <a:spcPts val="0"/>
              </a:spcBef>
              <a:spcAft>
                <a:spcPts val="285"/>
              </a:spcAft>
              <a:defRPr sz="1800" b="0" i="0" u="none" strike="noStrike" kern="0" cap="none" spc="0" baseline="0">
                <a:solidFill>
                  <a:srgbClr val="000000"/>
                </a:solidFill>
                <a:uFillTx/>
              </a:defRPr>
            </a:pPr>
            <a:r>
              <a:rPr lang="it-IT" sz="2400" kern="0" dirty="0">
                <a:solidFill>
                  <a:srgbClr val="3916BA"/>
                </a:solidFill>
                <a:latin typeface="Century Gothic"/>
              </a:rPr>
              <a:t>Now you should be able to answer these questions.</a:t>
            </a:r>
          </a:p>
        </p:txBody>
      </p:sp>
      <p:pic>
        <p:nvPicPr>
          <p:cNvPr id="27653" name="Picture 2" descr="Image result for airplane">
            <a:extLst>
              <a:ext uri="{FF2B5EF4-FFF2-40B4-BE49-F238E27FC236}">
                <a16:creationId xmlns:a16="http://schemas.microsoft.com/office/drawing/2014/main" id="{7FB6A607-C935-45F7-B3BE-EBA59CFB9A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3588" y="1527175"/>
            <a:ext cx="3236912"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CasellaDiTesto 1">
            <a:extLst>
              <a:ext uri="{FF2B5EF4-FFF2-40B4-BE49-F238E27FC236}">
                <a16:creationId xmlns:a16="http://schemas.microsoft.com/office/drawing/2014/main" id="{3E8621D7-DC86-4A98-863E-A4F2A02575C6}"/>
              </a:ext>
            </a:extLst>
          </p:cNvPr>
          <p:cNvSpPr txBox="1">
            <a:spLocks noChangeArrowheads="1"/>
          </p:cNvSpPr>
          <p:nvPr/>
        </p:nvSpPr>
        <p:spPr bwMode="auto">
          <a:xfrm>
            <a:off x="5591175" y="3597275"/>
            <a:ext cx="32543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spcBef>
                <a:spcPct val="0"/>
              </a:spcBef>
              <a:buClrTx/>
              <a:buSzTx/>
              <a:buFontTx/>
              <a:buNone/>
            </a:pPr>
            <a:r>
              <a:rPr lang="it-IT" altLang="it-IT" sz="1000" dirty="0">
                <a:solidFill>
                  <a:schemeClr val="tx1"/>
                </a:solidFill>
                <a:latin typeface="Calibri" panose="020F0502020204030204" pitchFamily="34" charset="0"/>
              </a:rPr>
              <a:t>Creative Common </a:t>
            </a:r>
            <a:r>
              <a:rPr lang="it-IT" altLang="it-IT" sz="1000">
                <a:solidFill>
                  <a:schemeClr val="tx1"/>
                </a:solidFill>
                <a:latin typeface="Calibri" panose="020F0502020204030204" pitchFamily="34" charset="0"/>
              </a:rPr>
              <a:t>licensed image.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a:extLst>
              <a:ext uri="{FF2B5EF4-FFF2-40B4-BE49-F238E27FC236}">
                <a16:creationId xmlns:a16="http://schemas.microsoft.com/office/drawing/2014/main" id="{1623037C-BA99-451C-BC41-901FC5B95D89}"/>
              </a:ext>
            </a:extLst>
          </p:cNvPr>
          <p:cNvSpPr txBox="1">
            <a:spLocks noGrp="1"/>
          </p:cNvSpPr>
          <p:nvPr>
            <p:ph type="title" idx="4294967295"/>
          </p:nvPr>
        </p:nvSpPr>
        <p:spPr>
          <a:xfrm>
            <a:off x="215900" y="158750"/>
            <a:ext cx="8763000" cy="581025"/>
          </a:xfrm>
        </p:spPr>
        <p:txBody>
          <a:bodyPr/>
          <a:lstStyle/>
          <a:p>
            <a:pPr eaLnBrk="1" hangingPunct="1"/>
            <a:r>
              <a:rPr altLang="it-IT">
                <a:solidFill>
                  <a:srgbClr val="7030A0"/>
                </a:solidFill>
                <a:latin typeface="Century Gothic" panose="020B0502020202020204" pitchFamily="34" charset="0"/>
              </a:rPr>
              <a:t>What is lift?</a:t>
            </a:r>
          </a:p>
        </p:txBody>
      </p:sp>
      <p:sp>
        <p:nvSpPr>
          <p:cNvPr id="5" name="CasellaDiTesto 4">
            <a:extLst>
              <a:ext uri="{FF2B5EF4-FFF2-40B4-BE49-F238E27FC236}">
                <a16:creationId xmlns:a16="http://schemas.microsoft.com/office/drawing/2014/main" id="{052FDC13-F16B-412D-B887-7287DE4DC575}"/>
              </a:ext>
            </a:extLst>
          </p:cNvPr>
          <p:cNvSpPr txBox="1"/>
          <p:nvPr/>
        </p:nvSpPr>
        <p:spPr>
          <a:xfrm>
            <a:off x="466725" y="3843338"/>
            <a:ext cx="4537075" cy="2541587"/>
          </a:xfrm>
          <a:prstGeom prst="rect">
            <a:avLst/>
          </a:prstGeom>
          <a:solidFill>
            <a:srgbClr val="FFFF00"/>
          </a:solidFill>
          <a:ln cap="flat">
            <a:noFill/>
          </a:ln>
        </p:spPr>
        <p:txBody>
          <a:bodyPr lIns="90004" tIns="108000" rIns="90004" bIns="180000" compatLnSpc="0">
            <a:spAutoFit/>
          </a:bodyPr>
          <a:lstStyle/>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How </a:t>
            </a:r>
            <a:r>
              <a:rPr lang="it-IT" sz="2180" kern="0" dirty="0" err="1">
                <a:solidFill>
                  <a:srgbClr val="000000"/>
                </a:solidFill>
                <a:latin typeface="Arial" pitchFamily="18"/>
                <a:ea typeface="Andale Sans UI" pitchFamily="2"/>
                <a:cs typeface="Tahoma" pitchFamily="2"/>
              </a:rPr>
              <a:t>is</a:t>
            </a:r>
            <a:r>
              <a:rPr lang="it-IT" sz="2180" kern="0" dirty="0">
                <a:solidFill>
                  <a:srgbClr val="000000"/>
                </a:solidFill>
                <a:latin typeface="Arial" pitchFamily="18"/>
                <a:ea typeface="Andale Sans UI" pitchFamily="2"/>
                <a:cs typeface="Tahoma" pitchFamily="2"/>
              </a:rPr>
              <a:t> lift </a:t>
            </a:r>
            <a:r>
              <a:rPr lang="it-IT" sz="2180" kern="0" dirty="0" err="1">
                <a:solidFill>
                  <a:srgbClr val="000000"/>
                </a:solidFill>
                <a:latin typeface="Arial" pitchFamily="18"/>
                <a:ea typeface="Andale Sans UI" pitchFamily="2"/>
                <a:cs typeface="Tahoma" pitchFamily="2"/>
              </a:rPr>
              <a:t>defined</a:t>
            </a:r>
            <a:r>
              <a:rPr lang="it-IT" sz="2180" kern="0" dirty="0">
                <a:solidFill>
                  <a:srgbClr val="000000"/>
                </a:solidFill>
                <a:latin typeface="Arial" pitchFamily="18"/>
                <a:ea typeface="Andale Sans UI" pitchFamily="2"/>
                <a:cs typeface="Tahoma" pitchFamily="2"/>
              </a:rPr>
              <a:t>? </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How </a:t>
            </a:r>
            <a:r>
              <a:rPr lang="it-IT" sz="2180" kern="0" dirty="0" err="1">
                <a:solidFill>
                  <a:srgbClr val="000000"/>
                </a:solidFill>
                <a:latin typeface="Arial" pitchFamily="18"/>
                <a:ea typeface="Andale Sans UI" pitchFamily="2"/>
                <a:cs typeface="Tahoma" pitchFamily="2"/>
              </a:rPr>
              <a:t>is</a:t>
            </a:r>
            <a:r>
              <a:rPr lang="it-IT" sz="2180" kern="0" dirty="0">
                <a:solidFill>
                  <a:srgbClr val="000000"/>
                </a:solidFill>
                <a:latin typeface="Arial" pitchFamily="18"/>
                <a:ea typeface="Andale Sans UI" pitchFamily="2"/>
                <a:cs typeface="Tahoma" pitchFamily="2"/>
              </a:rPr>
              <a:t> lift </a:t>
            </a:r>
            <a:r>
              <a:rPr lang="it-IT" sz="2180" kern="0" dirty="0" err="1">
                <a:solidFill>
                  <a:srgbClr val="000000"/>
                </a:solidFill>
                <a:latin typeface="Arial" pitchFamily="18"/>
                <a:ea typeface="Andale Sans UI" pitchFamily="2"/>
                <a:cs typeface="Tahoma" pitchFamily="2"/>
              </a:rPr>
              <a:t>generated</a:t>
            </a:r>
            <a:r>
              <a:rPr lang="it-IT" sz="2180" kern="0" dirty="0">
                <a:solidFill>
                  <a:srgbClr val="000000"/>
                </a:solidFill>
                <a:latin typeface="Arial" pitchFamily="18"/>
                <a:ea typeface="Andale Sans UI" pitchFamily="2"/>
                <a:cs typeface="Tahoma" pitchFamily="2"/>
              </a:rPr>
              <a: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Can </a:t>
            </a:r>
            <a:r>
              <a:rPr lang="it-IT" sz="2180" kern="0" dirty="0" err="1">
                <a:solidFill>
                  <a:srgbClr val="000000"/>
                </a:solidFill>
                <a:latin typeface="Arial" pitchFamily="18"/>
                <a:ea typeface="Andale Sans UI" pitchFamily="2"/>
                <a:cs typeface="Tahoma" pitchFamily="2"/>
              </a:rPr>
              <a:t>there</a:t>
            </a:r>
            <a:r>
              <a:rPr lang="it-IT" sz="2180" kern="0" dirty="0">
                <a:solidFill>
                  <a:srgbClr val="000000"/>
                </a:solidFill>
                <a:latin typeface="Arial" pitchFamily="18"/>
                <a:ea typeface="Andale Sans UI" pitchFamily="2"/>
                <a:cs typeface="Tahoma" pitchFamily="2"/>
              </a:rPr>
              <a:t> be lift </a:t>
            </a:r>
            <a:r>
              <a:rPr lang="it-IT" sz="2180" kern="0" dirty="0" err="1">
                <a:solidFill>
                  <a:srgbClr val="000000"/>
                </a:solidFill>
                <a:latin typeface="Arial" pitchFamily="18"/>
                <a:ea typeface="Andale Sans UI" pitchFamily="2"/>
                <a:cs typeface="Tahoma" pitchFamily="2"/>
              </a:rPr>
              <a:t>without</a:t>
            </a:r>
            <a:r>
              <a:rPr lang="it-IT" sz="2180" kern="0" dirty="0">
                <a:solidFill>
                  <a:srgbClr val="000000"/>
                </a:solidFill>
                <a:latin typeface="Arial" pitchFamily="18"/>
                <a:ea typeface="Andale Sans UI" pitchFamily="2"/>
                <a:cs typeface="Tahoma" pitchFamily="2"/>
              </a:rPr>
              <a:t> a </a:t>
            </a:r>
            <a:r>
              <a:rPr lang="it-IT" sz="2180" kern="0" dirty="0" err="1">
                <a:solidFill>
                  <a:srgbClr val="000000"/>
                </a:solidFill>
                <a:latin typeface="Arial" pitchFamily="18"/>
                <a:ea typeface="Andale Sans UI" pitchFamily="2"/>
                <a:cs typeface="Tahoma" pitchFamily="2"/>
              </a:rPr>
              <a:t>fluid</a:t>
            </a:r>
            <a:r>
              <a:rPr lang="it-IT" sz="2180" kern="0" dirty="0">
                <a:solidFill>
                  <a:srgbClr val="000000"/>
                </a:solidFill>
                <a:latin typeface="Arial" pitchFamily="18"/>
                <a:ea typeface="Andale Sans UI" pitchFamily="2"/>
                <a:cs typeface="Tahoma" pitchFamily="2"/>
              </a:rPr>
              <a: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a:solidFill>
                  <a:srgbClr val="000000"/>
                </a:solidFill>
                <a:latin typeface="Arial" pitchFamily="18"/>
                <a:ea typeface="Andale Sans UI" pitchFamily="2"/>
                <a:cs typeface="Tahoma" pitchFamily="2"/>
              </a:rPr>
              <a:t>Can </a:t>
            </a:r>
            <a:r>
              <a:rPr lang="it-IT" sz="2180" kern="0" dirty="0" err="1">
                <a:solidFill>
                  <a:srgbClr val="000000"/>
                </a:solidFill>
                <a:latin typeface="Arial" pitchFamily="18"/>
                <a:ea typeface="Andale Sans UI" pitchFamily="2"/>
                <a:cs typeface="Tahoma" pitchFamily="2"/>
              </a:rPr>
              <a:t>there</a:t>
            </a:r>
            <a:r>
              <a:rPr lang="it-IT" sz="2180" kern="0" dirty="0">
                <a:solidFill>
                  <a:srgbClr val="000000"/>
                </a:solidFill>
                <a:latin typeface="Arial" pitchFamily="18"/>
                <a:ea typeface="Andale Sans UI" pitchFamily="2"/>
                <a:cs typeface="Tahoma" pitchFamily="2"/>
              </a:rPr>
              <a:t> be </a:t>
            </a:r>
            <a:r>
              <a:rPr lang="it-IT" sz="2180" kern="0" dirty="0" err="1">
                <a:solidFill>
                  <a:srgbClr val="000000"/>
                </a:solidFill>
                <a:latin typeface="Arial" pitchFamily="18"/>
                <a:ea typeface="Andale Sans UI" pitchFamily="2"/>
                <a:cs typeface="Tahoma" pitchFamily="2"/>
              </a:rPr>
              <a:t>motion</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without</a:t>
            </a:r>
            <a:r>
              <a:rPr lang="it-IT" sz="2180" kern="0" dirty="0">
                <a:solidFill>
                  <a:srgbClr val="000000"/>
                </a:solidFill>
                <a:latin typeface="Arial" pitchFamily="18"/>
                <a:ea typeface="Andale Sans UI" pitchFamily="2"/>
                <a:cs typeface="Tahoma" pitchFamily="2"/>
              </a:rPr>
              <a:t> lift?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err="1">
                <a:solidFill>
                  <a:srgbClr val="000000"/>
                </a:solidFill>
                <a:latin typeface="Arial" pitchFamily="18"/>
                <a:ea typeface="Andale Sans UI" pitchFamily="2"/>
                <a:cs typeface="Tahoma" pitchFamily="2"/>
              </a:rPr>
              <a:t>Which</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factors</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affect</a:t>
            </a:r>
            <a:r>
              <a:rPr lang="it-IT" sz="2180" kern="0" dirty="0">
                <a:solidFill>
                  <a:srgbClr val="000000"/>
                </a:solidFill>
                <a:latin typeface="Arial" pitchFamily="18"/>
                <a:ea typeface="Andale Sans UI" pitchFamily="2"/>
                <a:cs typeface="Tahoma" pitchFamily="2"/>
              </a:rPr>
              <a:t> lift?</a:t>
            </a:r>
          </a:p>
          <a:p>
            <a:pPr marL="179388" indent="-179388" eaLnBrk="1" fontAlgn="auto">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it-IT" sz="2180" kern="0" dirty="0" err="1">
                <a:solidFill>
                  <a:srgbClr val="000000"/>
                </a:solidFill>
                <a:latin typeface="Arial" pitchFamily="18"/>
                <a:ea typeface="Andale Sans UI" pitchFamily="2"/>
                <a:cs typeface="Tahoma" pitchFamily="2"/>
              </a:rPr>
              <a:t>Which</a:t>
            </a:r>
            <a:r>
              <a:rPr lang="it-IT" sz="2180" kern="0" dirty="0">
                <a:solidFill>
                  <a:srgbClr val="000000"/>
                </a:solidFill>
                <a:latin typeface="Arial" pitchFamily="18"/>
                <a:ea typeface="Andale Sans UI" pitchFamily="2"/>
                <a:cs typeface="Tahoma" pitchFamily="2"/>
              </a:rPr>
              <a:t> are the </a:t>
            </a:r>
            <a:r>
              <a:rPr lang="it-IT" sz="2180" kern="0" dirty="0" err="1">
                <a:solidFill>
                  <a:srgbClr val="000000"/>
                </a:solidFill>
                <a:latin typeface="Arial" pitchFamily="18"/>
                <a:ea typeface="Andale Sans UI" pitchFamily="2"/>
                <a:cs typeface="Tahoma" pitchFamily="2"/>
              </a:rPr>
              <a:t>forces</a:t>
            </a:r>
            <a:r>
              <a:rPr lang="it-IT" sz="2180" kern="0" dirty="0">
                <a:solidFill>
                  <a:srgbClr val="000000"/>
                </a:solidFill>
                <a:latin typeface="Arial" pitchFamily="18"/>
                <a:ea typeface="Andale Sans UI" pitchFamily="2"/>
                <a:cs typeface="Tahoma" pitchFamily="2"/>
              </a:rPr>
              <a:t> </a:t>
            </a:r>
            <a:r>
              <a:rPr lang="it-IT" sz="2180" kern="0" dirty="0" err="1">
                <a:solidFill>
                  <a:srgbClr val="000000"/>
                </a:solidFill>
                <a:latin typeface="Arial" pitchFamily="18"/>
                <a:ea typeface="Andale Sans UI" pitchFamily="2"/>
                <a:cs typeface="Tahoma" pitchFamily="2"/>
              </a:rPr>
              <a:t>transmitted</a:t>
            </a:r>
            <a:r>
              <a:rPr lang="it-IT" sz="2180" kern="0" dirty="0">
                <a:solidFill>
                  <a:srgbClr val="000000"/>
                </a:solidFill>
                <a:latin typeface="Arial" pitchFamily="18"/>
                <a:ea typeface="Andale Sans UI" pitchFamily="2"/>
                <a:cs typeface="Tahoma" pitchFamily="2"/>
              </a:rPr>
              <a:t> by air to an </a:t>
            </a:r>
            <a:r>
              <a:rPr lang="it-IT" sz="2180" kern="0" dirty="0" err="1">
                <a:solidFill>
                  <a:srgbClr val="000000"/>
                </a:solidFill>
                <a:latin typeface="Arial" pitchFamily="18"/>
                <a:ea typeface="Andale Sans UI" pitchFamily="2"/>
                <a:cs typeface="Tahoma" pitchFamily="2"/>
              </a:rPr>
              <a:t>airfoil</a:t>
            </a:r>
            <a:r>
              <a:rPr lang="it-IT" sz="2180" kern="0" dirty="0">
                <a:solidFill>
                  <a:srgbClr val="000000"/>
                </a:solidFill>
                <a:latin typeface="Arial" pitchFamily="18"/>
                <a:ea typeface="Andale Sans UI" pitchFamily="2"/>
                <a:cs typeface="Tahoma" pitchFamily="2"/>
              </a:rPr>
              <a:t>?</a:t>
            </a:r>
          </a:p>
        </p:txBody>
      </p:sp>
      <p:sp>
        <p:nvSpPr>
          <p:cNvPr id="6" name="Rettangolo 5">
            <a:extLst>
              <a:ext uri="{FF2B5EF4-FFF2-40B4-BE49-F238E27FC236}">
                <a16:creationId xmlns:a16="http://schemas.microsoft.com/office/drawing/2014/main" id="{DC3B0246-324D-4F3E-9C31-F55CFB927DA4}"/>
              </a:ext>
            </a:extLst>
          </p:cNvPr>
          <p:cNvSpPr/>
          <p:nvPr/>
        </p:nvSpPr>
        <p:spPr>
          <a:xfrm>
            <a:off x="384175" y="1971675"/>
            <a:ext cx="5495925" cy="522288"/>
          </a:xfrm>
          <a:prstGeom prst="rect">
            <a:avLst/>
          </a:prstGeom>
        </p:spPr>
        <p:txBody>
          <a:bodyPr>
            <a:spAutoFit/>
          </a:bodyPr>
          <a:lstStyle/>
          <a:p>
            <a:pPr eaLnBrk="1" fontAlgn="auto">
              <a:spcBef>
                <a:spcPts val="0"/>
              </a:spcBef>
              <a:spcAft>
                <a:spcPts val="285"/>
              </a:spcAft>
              <a:defRPr sz="1800" b="0" i="0" u="none" strike="noStrike" kern="0" cap="none" spc="0" baseline="0">
                <a:solidFill>
                  <a:srgbClr val="000000"/>
                </a:solidFill>
                <a:uFillTx/>
              </a:defRPr>
            </a:pPr>
            <a:r>
              <a:rPr lang="it-IT" sz="2800" kern="0" dirty="0" err="1">
                <a:solidFill>
                  <a:srgbClr val="7030A0"/>
                </a:solidFill>
                <a:latin typeface="Century Gothic"/>
              </a:rPr>
              <a:t>What</a:t>
            </a:r>
            <a:r>
              <a:rPr lang="it-IT" sz="2800" kern="0" dirty="0">
                <a:solidFill>
                  <a:srgbClr val="7030A0"/>
                </a:solidFill>
                <a:latin typeface="Century Gothic"/>
              </a:rPr>
              <a:t> do </a:t>
            </a:r>
            <a:r>
              <a:rPr lang="it-IT" sz="2800" kern="0" dirty="0" err="1">
                <a:solidFill>
                  <a:srgbClr val="7030A0"/>
                </a:solidFill>
                <a:latin typeface="Century Gothic"/>
              </a:rPr>
              <a:t>you</a:t>
            </a:r>
            <a:r>
              <a:rPr lang="it-IT" sz="2800" kern="0" dirty="0">
                <a:solidFill>
                  <a:srgbClr val="7030A0"/>
                </a:solidFill>
                <a:latin typeface="Century Gothic"/>
              </a:rPr>
              <a:t> </a:t>
            </a:r>
            <a:r>
              <a:rPr lang="it-IT" sz="2800" kern="0" dirty="0" err="1">
                <a:solidFill>
                  <a:srgbClr val="7030A0"/>
                </a:solidFill>
                <a:latin typeface="Century Gothic"/>
              </a:rPr>
              <a:t>think</a:t>
            </a:r>
            <a:r>
              <a:rPr lang="it-IT" sz="2800" kern="0" dirty="0">
                <a:solidFill>
                  <a:srgbClr val="7030A0"/>
                </a:solidFill>
                <a:latin typeface="Century Gothic"/>
              </a:rPr>
              <a:t>?</a:t>
            </a:r>
          </a:p>
        </p:txBody>
      </p:sp>
      <p:pic>
        <p:nvPicPr>
          <p:cNvPr id="10245" name="Picture 2" descr="Image result for airplane">
            <a:extLst>
              <a:ext uri="{FF2B5EF4-FFF2-40B4-BE49-F238E27FC236}">
                <a16:creationId xmlns:a16="http://schemas.microsoft.com/office/drawing/2014/main" id="{DC30FED2-131A-485D-98A0-6A7DAD5F4B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8300" y="1038225"/>
            <a:ext cx="4073525"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CasellaDiTesto 1">
            <a:extLst>
              <a:ext uri="{FF2B5EF4-FFF2-40B4-BE49-F238E27FC236}">
                <a16:creationId xmlns:a16="http://schemas.microsoft.com/office/drawing/2014/main" id="{D30B7EB3-1F6C-48FB-81BF-0319B0E303C0}"/>
              </a:ext>
            </a:extLst>
          </p:cNvPr>
          <p:cNvSpPr txBox="1">
            <a:spLocks noChangeArrowheads="1"/>
          </p:cNvSpPr>
          <p:nvPr/>
        </p:nvSpPr>
        <p:spPr bwMode="auto">
          <a:xfrm>
            <a:off x="5503863" y="3540125"/>
            <a:ext cx="286702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spcBef>
                <a:spcPct val="0"/>
              </a:spcBef>
              <a:buClrTx/>
              <a:buSzTx/>
              <a:buFontTx/>
              <a:buNone/>
            </a:pPr>
            <a:r>
              <a:rPr lang="it-IT" altLang="it-IT" sz="1100" dirty="0">
                <a:solidFill>
                  <a:schemeClr val="tx1"/>
                </a:solidFill>
                <a:latin typeface="Calibri" panose="020F0502020204030204" pitchFamily="34" charset="0"/>
              </a:rPr>
              <a:t>Creative </a:t>
            </a:r>
            <a:r>
              <a:rPr lang="it-IT" altLang="it-IT" sz="1100" dirty="0" err="1">
                <a:solidFill>
                  <a:schemeClr val="tx1"/>
                </a:solidFill>
                <a:latin typeface="Calibri" panose="020F0502020204030204" pitchFamily="34" charset="0"/>
              </a:rPr>
              <a:t>commons</a:t>
            </a:r>
            <a:r>
              <a:rPr lang="it-IT" altLang="it-IT" sz="1100" dirty="0">
                <a:solidFill>
                  <a:schemeClr val="tx1"/>
                </a:solidFill>
                <a:latin typeface="Calibri" panose="020F0502020204030204" pitchFamily="34" charset="0"/>
              </a:rPr>
              <a:t> </a:t>
            </a:r>
            <a:r>
              <a:rPr lang="it-IT" altLang="it-IT" sz="1100" dirty="0" err="1">
                <a:solidFill>
                  <a:schemeClr val="tx1"/>
                </a:solidFill>
                <a:latin typeface="Calibri" panose="020F0502020204030204" pitchFamily="34" charset="0"/>
              </a:rPr>
              <a:t>licence</a:t>
            </a:r>
            <a:endParaRPr lang="it-IT" altLang="it-IT" sz="1100" dirty="0">
              <a:solidFill>
                <a:schemeClr val="tx1"/>
              </a:solidFill>
              <a:latin typeface="Calibri" panose="020F050202020403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a:extLst>
              <a:ext uri="{FF2B5EF4-FFF2-40B4-BE49-F238E27FC236}">
                <a16:creationId xmlns:a16="http://schemas.microsoft.com/office/drawing/2014/main" id="{4F95E2D5-4B74-4F09-AB42-0A86352DDF50}"/>
              </a:ext>
            </a:extLst>
          </p:cNvPr>
          <p:cNvSpPr txBox="1">
            <a:spLocks noGrp="1"/>
          </p:cNvSpPr>
          <p:nvPr>
            <p:ph type="title" idx="4294967295"/>
          </p:nvPr>
        </p:nvSpPr>
        <p:spPr>
          <a:xfrm>
            <a:off x="215900" y="158750"/>
            <a:ext cx="8763000" cy="581025"/>
          </a:xfrm>
        </p:spPr>
        <p:txBody>
          <a:bodyPr/>
          <a:lstStyle/>
          <a:p>
            <a:pPr eaLnBrk="1" hangingPunct="1"/>
            <a:r>
              <a:rPr altLang="it-IT">
                <a:solidFill>
                  <a:srgbClr val="3916BA"/>
                </a:solidFill>
                <a:latin typeface="Century Gothic" panose="020B0502020202020204" pitchFamily="34" charset="0"/>
              </a:rPr>
              <a:t>What is lift?</a:t>
            </a:r>
          </a:p>
        </p:txBody>
      </p:sp>
      <p:sp>
        <p:nvSpPr>
          <p:cNvPr id="4" name="CasellaDiTesto 4">
            <a:extLst>
              <a:ext uri="{FF2B5EF4-FFF2-40B4-BE49-F238E27FC236}">
                <a16:creationId xmlns:a16="http://schemas.microsoft.com/office/drawing/2014/main" id="{E935E996-9F8D-4D3B-9BFC-508E8B0EBB32}"/>
              </a:ext>
            </a:extLst>
          </p:cNvPr>
          <p:cNvSpPr txBox="1"/>
          <p:nvPr/>
        </p:nvSpPr>
        <p:spPr>
          <a:xfrm>
            <a:off x="573088" y="4659313"/>
            <a:ext cx="8050212" cy="1631950"/>
          </a:xfrm>
          <a:prstGeom prst="rect">
            <a:avLst/>
          </a:prstGeom>
          <a:noFill/>
          <a:ln cap="flat">
            <a:noFill/>
          </a:ln>
        </p:spPr>
        <p:txBody>
          <a:bodyPr>
            <a:spAutoFit/>
          </a:bodyPr>
          <a:lstStyle/>
          <a:p>
            <a:pPr marL="285750" indent="-285750" algn="just" eaLnBrk="1" fontAlgn="auto" hangingPunct="1">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2000" kern="0" dirty="0">
                <a:solidFill>
                  <a:srgbClr val="3916BA"/>
                </a:solidFill>
                <a:latin typeface="Century Gothic"/>
              </a:rPr>
              <a:t>A fluid flowing past the surface of a body exerts a force on it. </a:t>
            </a:r>
          </a:p>
          <a:p>
            <a:pPr marL="285750" indent="-285750" algn="just" eaLnBrk="1" fontAlgn="auto" hangingPunct="1">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2000" kern="0" dirty="0">
                <a:solidFill>
                  <a:srgbClr val="3916BA"/>
                </a:solidFill>
                <a:latin typeface="Century Gothic"/>
              </a:rPr>
              <a:t>Lift is the component of this force that is perpendicular to the oncoming flow direction</a:t>
            </a:r>
          </a:p>
          <a:p>
            <a:pPr marL="285750" indent="-285750" algn="just" eaLnBrk="1" fontAlgn="auto" hangingPunct="1">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2000" kern="0" dirty="0">
                <a:solidFill>
                  <a:srgbClr val="3916BA"/>
                </a:solidFill>
                <a:latin typeface="Century Gothic"/>
              </a:rPr>
              <a:t>If the fluid is air, the force is called an aerodynamic force. In water, it is called a hydrodynamic force.</a:t>
            </a:r>
          </a:p>
        </p:txBody>
      </p:sp>
      <p:pic>
        <p:nvPicPr>
          <p:cNvPr id="12292" name="Picture 6" descr="File:Forces2.gif">
            <a:extLst>
              <a:ext uri="{FF2B5EF4-FFF2-40B4-BE49-F238E27FC236}">
                <a16:creationId xmlns:a16="http://schemas.microsoft.com/office/drawing/2014/main" id="{980106B8-BC18-4B54-83E9-E1A7FE8C99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1588" y="1084263"/>
            <a:ext cx="5559425"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ttangolo 1">
            <a:extLst>
              <a:ext uri="{FF2B5EF4-FFF2-40B4-BE49-F238E27FC236}">
                <a16:creationId xmlns:a16="http://schemas.microsoft.com/office/drawing/2014/main" id="{325B0CBA-E6BF-43C0-940B-E9ADD8581DCD}"/>
              </a:ext>
            </a:extLst>
          </p:cNvPr>
          <p:cNvSpPr/>
          <p:nvPr/>
        </p:nvSpPr>
        <p:spPr>
          <a:xfrm>
            <a:off x="4051300" y="4222750"/>
            <a:ext cx="4572000" cy="261938"/>
          </a:xfrm>
          <a:prstGeom prst="rect">
            <a:avLst/>
          </a:prstGeom>
        </p:spPr>
        <p:txBody>
          <a:bodyPr>
            <a:spAutoFit/>
          </a:bodyPr>
          <a:lstStyle/>
          <a:p>
            <a:pPr>
              <a:defRPr/>
            </a:pPr>
            <a:r>
              <a:rPr lang="it-IT" sz="1050" dirty="0"/>
              <a:t>Source: https://commons.wikimedia.org/wiki/File:Forces2.gif</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D3E76C3-BA40-477F-BA30-9F0FCCEF6436}"/>
              </a:ext>
            </a:extLst>
          </p:cNvPr>
          <p:cNvSpPr txBox="1">
            <a:spLocks noGrp="1"/>
          </p:cNvSpPr>
          <p:nvPr>
            <p:ph type="title"/>
          </p:nvPr>
        </p:nvSpPr>
        <p:spPr/>
        <p:txBody>
          <a:bodyPr/>
          <a:lstStyle/>
          <a:p>
            <a:pPr eaLnBrk="1" hangingPunct="1"/>
            <a:r>
              <a:rPr lang="en-US" altLang="it-IT">
                <a:solidFill>
                  <a:srgbClr val="3916BA"/>
                </a:solidFill>
                <a:latin typeface="Century Gothic" panose="020B0502020202020204" pitchFamily="34" charset="0"/>
              </a:rPr>
              <a:t>What is an airfoil?</a:t>
            </a:r>
          </a:p>
        </p:txBody>
      </p:sp>
      <p:sp>
        <p:nvSpPr>
          <p:cNvPr id="14339" name="Rectangle 3">
            <a:extLst>
              <a:ext uri="{FF2B5EF4-FFF2-40B4-BE49-F238E27FC236}">
                <a16:creationId xmlns:a16="http://schemas.microsoft.com/office/drawing/2014/main" id="{852F4731-D911-4A34-9883-E77D159C8622}"/>
              </a:ext>
            </a:extLst>
          </p:cNvPr>
          <p:cNvSpPr txBox="1">
            <a:spLocks noGrp="1"/>
          </p:cNvSpPr>
          <p:nvPr>
            <p:ph type="body" idx="1"/>
          </p:nvPr>
        </p:nvSpPr>
        <p:spPr>
          <a:xfrm>
            <a:off x="669925" y="4691063"/>
            <a:ext cx="7532688" cy="3810000"/>
          </a:xfrm>
        </p:spPr>
        <p:txBody>
          <a:bodyPr/>
          <a:lstStyle/>
          <a:p>
            <a:pPr eaLnBrk="1" hangingPunct="1">
              <a:lnSpc>
                <a:spcPct val="90000"/>
              </a:lnSpc>
              <a:buFontTx/>
              <a:buNone/>
            </a:pPr>
            <a:r>
              <a:rPr lang="en-US" altLang="it-IT" dirty="0">
                <a:solidFill>
                  <a:srgbClr val="3916BA"/>
                </a:solidFill>
                <a:latin typeface="Century Gothic" panose="020B0502020202020204" pitchFamily="34" charset="0"/>
              </a:rPr>
              <a:t>Wing or Airfoil?</a:t>
            </a:r>
          </a:p>
          <a:p>
            <a:pPr lvl="1" eaLnBrk="1" hangingPunct="1">
              <a:lnSpc>
                <a:spcPct val="90000"/>
              </a:lnSpc>
            </a:pPr>
            <a:r>
              <a:rPr lang="en-US" altLang="it-IT" sz="2000" dirty="0">
                <a:solidFill>
                  <a:srgbClr val="3916BA"/>
                </a:solidFill>
                <a:latin typeface="Century Gothic" panose="020B0502020202020204" pitchFamily="34" charset="0"/>
              </a:rPr>
              <a:t>Airfoil is a shape designed to generate as much lift as possible while incurring in as little drag as possible.</a:t>
            </a:r>
          </a:p>
          <a:p>
            <a:pPr lvl="1" eaLnBrk="1" hangingPunct="1">
              <a:lnSpc>
                <a:spcPct val="90000"/>
              </a:lnSpc>
            </a:pPr>
            <a:r>
              <a:rPr lang="en-US" altLang="it-IT" sz="2000" dirty="0">
                <a:solidFill>
                  <a:srgbClr val="3916BA"/>
                </a:solidFill>
                <a:latin typeface="Century Gothic" panose="020B0502020202020204" pitchFamily="34" charset="0"/>
              </a:rPr>
              <a:t>The wing is attached to a plane and must take into consideration drag and the lift created.</a:t>
            </a:r>
          </a:p>
          <a:p>
            <a:pPr eaLnBrk="1" hangingPunct="1">
              <a:lnSpc>
                <a:spcPct val="90000"/>
              </a:lnSpc>
            </a:pPr>
            <a:endParaRPr lang="en-US" altLang="it-IT" dirty="0">
              <a:solidFill>
                <a:srgbClr val="3916BA"/>
              </a:solidFill>
              <a:latin typeface="Century Gothic" panose="020B0502020202020204" pitchFamily="34" charset="0"/>
            </a:endParaRPr>
          </a:p>
        </p:txBody>
      </p:sp>
      <p:pic>
        <p:nvPicPr>
          <p:cNvPr id="14340" name="Picture 6" descr="Concept of wing vs airfoil. Source: quest.nasa.gov">
            <a:extLst>
              <a:ext uri="{FF2B5EF4-FFF2-40B4-BE49-F238E27FC236}">
                <a16:creationId xmlns:a16="http://schemas.microsoft.com/office/drawing/2014/main" id="{A2B90E49-83CC-4934-BDF4-28DB361517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0" y="1852613"/>
            <a:ext cx="5318125" cy="226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CasellaDiTesto 1">
            <a:extLst>
              <a:ext uri="{FF2B5EF4-FFF2-40B4-BE49-F238E27FC236}">
                <a16:creationId xmlns:a16="http://schemas.microsoft.com/office/drawing/2014/main" id="{EB89F7A6-6432-439E-BDD5-F3D1AFA43004}"/>
              </a:ext>
            </a:extLst>
          </p:cNvPr>
          <p:cNvSpPr txBox="1">
            <a:spLocks noChangeArrowheads="1"/>
          </p:cNvSpPr>
          <p:nvPr/>
        </p:nvSpPr>
        <p:spPr bwMode="auto">
          <a:xfrm>
            <a:off x="4335463" y="4321175"/>
            <a:ext cx="32051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spcBef>
                <a:spcPct val="0"/>
              </a:spcBef>
              <a:buClrTx/>
              <a:buSzTx/>
              <a:buFontTx/>
              <a:buNone/>
            </a:pPr>
            <a:r>
              <a:rPr lang="it-IT" altLang="it-IT" sz="1100">
                <a:solidFill>
                  <a:schemeClr val="tx1"/>
                </a:solidFill>
                <a:latin typeface="Calibri" panose="020F0502020204030204" pitchFamily="34" charset="0"/>
              </a:rPr>
              <a:t>Source: quest.nasa.gov</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Immagine correlata">
            <a:extLst>
              <a:ext uri="{FF2B5EF4-FFF2-40B4-BE49-F238E27FC236}">
                <a16:creationId xmlns:a16="http://schemas.microsoft.com/office/drawing/2014/main" id="{7B3B030B-5A66-4473-925B-90A7AC0E3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0075" y="3752850"/>
            <a:ext cx="5362575" cy="293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olo 1">
            <a:extLst>
              <a:ext uri="{FF2B5EF4-FFF2-40B4-BE49-F238E27FC236}">
                <a16:creationId xmlns:a16="http://schemas.microsoft.com/office/drawing/2014/main" id="{0F7FEEB8-93BE-4CE8-B995-A8984E9E18C8}"/>
              </a:ext>
            </a:extLst>
          </p:cNvPr>
          <p:cNvSpPr txBox="1">
            <a:spLocks noGrp="1"/>
          </p:cNvSpPr>
          <p:nvPr>
            <p:ph type="title" idx="4294967295"/>
          </p:nvPr>
        </p:nvSpPr>
        <p:spPr>
          <a:xfrm>
            <a:off x="114300" y="146050"/>
            <a:ext cx="8763000" cy="457200"/>
          </a:xfrm>
        </p:spPr>
        <p:txBody>
          <a:bodyPr/>
          <a:lstStyle/>
          <a:p>
            <a:pPr eaLnBrk="1" hangingPunct="1"/>
            <a:r>
              <a:rPr lang="en-US" altLang="it-IT" sz="2800">
                <a:solidFill>
                  <a:srgbClr val="3916BA"/>
                </a:solidFill>
                <a:latin typeface="Century Gothic" panose="020B0502020202020204" pitchFamily="34" charset="0"/>
              </a:rPr>
              <a:t>LIFT ON AN AIRFOIL</a:t>
            </a:r>
          </a:p>
        </p:txBody>
      </p:sp>
      <p:sp>
        <p:nvSpPr>
          <p:cNvPr id="16388" name="Segnaposto testo 2">
            <a:extLst>
              <a:ext uri="{FF2B5EF4-FFF2-40B4-BE49-F238E27FC236}">
                <a16:creationId xmlns:a16="http://schemas.microsoft.com/office/drawing/2014/main" id="{E4019BDA-180C-4757-AE65-49C02A680862}"/>
              </a:ext>
            </a:extLst>
          </p:cNvPr>
          <p:cNvSpPr txBox="1">
            <a:spLocks noGrp="1"/>
          </p:cNvSpPr>
          <p:nvPr>
            <p:ph type="body" idx="4294967295"/>
          </p:nvPr>
        </p:nvSpPr>
        <p:spPr>
          <a:xfrm>
            <a:off x="-114300" y="1112838"/>
            <a:ext cx="8991600" cy="2970212"/>
          </a:xfrm>
        </p:spPr>
        <p:txBody>
          <a:bodyPr/>
          <a:lstStyle/>
          <a:p>
            <a:pPr eaLnBrk="1" hangingPunct="1">
              <a:lnSpc>
                <a:spcPct val="90000"/>
              </a:lnSpc>
              <a:buClr>
                <a:schemeClr val="bg1"/>
              </a:buClr>
              <a:buSzPct val="100000"/>
              <a:buFont typeface="Times New Roman" panose="02020603050405020304" pitchFamily="18" charset="0"/>
              <a:buChar char="•"/>
            </a:pPr>
            <a:r>
              <a:rPr lang="en-US" altLang="it-IT" sz="1800" dirty="0">
                <a:solidFill>
                  <a:srgbClr val="3916BA"/>
                </a:solidFill>
                <a:latin typeface="Century Gothic" panose="020B0502020202020204" pitchFamily="34" charset="0"/>
              </a:rPr>
              <a:t>Lift is due to imbalance of pressure distribution over top and bottom surfaces of airfoil.  If pressure on top is lower than pressure on bottom surface, lift is generated.</a:t>
            </a:r>
          </a:p>
          <a:p>
            <a:pPr marL="400050" lvl="2" indent="0" eaLnBrk="1" hangingPunct="1">
              <a:lnSpc>
                <a:spcPct val="90000"/>
              </a:lnSpc>
              <a:spcBef>
                <a:spcPts val="500"/>
              </a:spcBef>
              <a:buClr>
                <a:schemeClr val="bg1"/>
              </a:buClr>
              <a:buSzPct val="100000"/>
              <a:buFont typeface="Wingdings 3" panose="05040102010807070707" pitchFamily="18" charset="2"/>
              <a:buNone/>
            </a:pPr>
            <a:r>
              <a:rPr lang="en-US" altLang="it-IT" sz="2400" dirty="0">
                <a:solidFill>
                  <a:srgbClr val="FF0000"/>
                </a:solidFill>
                <a:latin typeface="Century Gothic" panose="020B0502020202020204" pitchFamily="34" charset="0"/>
              </a:rPr>
              <a:t>Why is pressure lower on top surface?</a:t>
            </a:r>
          </a:p>
          <a:p>
            <a:pPr eaLnBrk="1" hangingPunct="1">
              <a:lnSpc>
                <a:spcPct val="90000"/>
              </a:lnSpc>
              <a:buClr>
                <a:schemeClr val="bg1"/>
              </a:buClr>
              <a:buSzPct val="100000"/>
              <a:buFont typeface="Times New Roman" panose="02020603050405020304" pitchFamily="18" charset="0"/>
              <a:buChar char="•"/>
            </a:pPr>
            <a:r>
              <a:rPr lang="en-US" altLang="it-IT" sz="1800" dirty="0">
                <a:solidFill>
                  <a:srgbClr val="3916BA"/>
                </a:solidFill>
                <a:latin typeface="Century Gothic" panose="020B0502020202020204" pitchFamily="34" charset="0"/>
              </a:rPr>
              <a:t>We can understand answer from basic physics:</a:t>
            </a:r>
          </a:p>
          <a:p>
            <a:pPr marL="358775" lvl="1" indent="179388" eaLnBrk="1" hangingPunct="1">
              <a:lnSpc>
                <a:spcPct val="90000"/>
              </a:lnSpc>
              <a:spcBef>
                <a:spcPts val="500"/>
              </a:spcBef>
              <a:buClr>
                <a:schemeClr val="bg1"/>
              </a:buClr>
              <a:buSzPct val="100000"/>
              <a:buFont typeface="Times New Roman" panose="02020603050405020304" pitchFamily="18" charset="0"/>
              <a:buChar char="–"/>
            </a:pPr>
            <a:r>
              <a:rPr lang="en-US" altLang="it-IT" sz="1800" dirty="0">
                <a:solidFill>
                  <a:srgbClr val="3916BA"/>
                </a:solidFill>
                <a:latin typeface="Century Gothic" panose="020B0502020202020204" pitchFamily="34" charset="0"/>
              </a:rPr>
              <a:t>Mass Conservation</a:t>
            </a:r>
          </a:p>
          <a:p>
            <a:pPr marL="358775" lvl="1" indent="179388" eaLnBrk="1" hangingPunct="1">
              <a:lnSpc>
                <a:spcPct val="90000"/>
              </a:lnSpc>
              <a:spcBef>
                <a:spcPts val="500"/>
              </a:spcBef>
              <a:buClr>
                <a:schemeClr val="bg1"/>
              </a:buClr>
              <a:buSzPct val="100000"/>
              <a:buFont typeface="Times New Roman" panose="02020603050405020304" pitchFamily="18" charset="0"/>
              <a:buChar char="–"/>
            </a:pPr>
            <a:r>
              <a:rPr lang="en-US" altLang="it-IT" sz="1800" dirty="0">
                <a:solidFill>
                  <a:srgbClr val="3916BA"/>
                </a:solidFill>
                <a:latin typeface="Century Gothic" panose="020B0502020202020204" pitchFamily="34" charset="0"/>
              </a:rPr>
              <a:t>Energy conservation (Bernoulli’s Equation)</a:t>
            </a:r>
          </a:p>
        </p:txBody>
      </p:sp>
      <p:sp>
        <p:nvSpPr>
          <p:cNvPr id="5" name="AutoShape 5">
            <a:extLst>
              <a:ext uri="{FF2B5EF4-FFF2-40B4-BE49-F238E27FC236}">
                <a16:creationId xmlns:a16="http://schemas.microsoft.com/office/drawing/2014/main" id="{1DD7E473-F7D7-46FA-A3E4-6C7423A97181}"/>
              </a:ext>
            </a:extLst>
          </p:cNvPr>
          <p:cNvSpPr>
            <a:spLocks/>
          </p:cNvSpPr>
          <p:nvPr/>
        </p:nvSpPr>
        <p:spPr bwMode="auto">
          <a:xfrm>
            <a:off x="3887788" y="4945063"/>
            <a:ext cx="534987" cy="1428750"/>
          </a:xfrm>
          <a:custGeom>
            <a:avLst/>
            <a:gdLst>
              <a:gd name="T0" fmla="*/ 2147483646 w 21600"/>
              <a:gd name="T1" fmla="*/ 0 h 21600"/>
              <a:gd name="T2" fmla="*/ 2147483646 w 21600"/>
              <a:gd name="T3" fmla="*/ 2147483646 h 21600"/>
              <a:gd name="T4" fmla="*/ 2147483646 w 21600"/>
              <a:gd name="T5" fmla="*/ 2147483646 h 21600"/>
              <a:gd name="T6" fmla="*/ 0 w 21600"/>
              <a:gd name="T7" fmla="*/ 2147483646 h 21600"/>
              <a:gd name="T8" fmla="*/ 17694720 60000 65536"/>
              <a:gd name="T9" fmla="*/ 0 60000 65536"/>
              <a:gd name="T10" fmla="*/ 5898240 60000 65536"/>
              <a:gd name="T11" fmla="*/ 11796480 60000 65536"/>
              <a:gd name="T12" fmla="*/ 5400 w 21600"/>
              <a:gd name="T13" fmla="*/ 2700 h 21600"/>
              <a:gd name="T14" fmla="*/ 16200 w 21600"/>
              <a:gd name="T15" fmla="*/ 21600 h 21600"/>
            </a:gdLst>
            <a:ahLst/>
            <a:cxnLst>
              <a:cxn ang="T8">
                <a:pos x="T0" y="T1"/>
              </a:cxn>
              <a:cxn ang="T9">
                <a:pos x="T2" y="T3"/>
              </a:cxn>
              <a:cxn ang="T10">
                <a:pos x="T4" y="T5"/>
              </a:cxn>
              <a:cxn ang="T11">
                <a:pos x="T6" y="T7"/>
              </a:cxn>
            </a:cxnLst>
            <a:rect l="T12" t="T13" r="T14" b="T15"/>
            <a:pathLst>
              <a:path w="21600" h="21600">
                <a:moveTo>
                  <a:pt x="5400" y="21600"/>
                </a:moveTo>
                <a:lnTo>
                  <a:pt x="5400" y="5400"/>
                </a:lnTo>
                <a:lnTo>
                  <a:pt x="0" y="5400"/>
                </a:lnTo>
                <a:lnTo>
                  <a:pt x="10800" y="0"/>
                </a:lnTo>
                <a:lnTo>
                  <a:pt x="21600" y="5400"/>
                </a:lnTo>
                <a:lnTo>
                  <a:pt x="16200" y="5400"/>
                </a:lnTo>
                <a:lnTo>
                  <a:pt x="16200" y="21600"/>
                </a:lnTo>
                <a:lnTo>
                  <a:pt x="5400" y="21600"/>
                </a:lnTo>
                <a:close/>
              </a:path>
            </a:pathLst>
          </a:custGeom>
          <a:solidFill>
            <a:srgbClr val="00CC99"/>
          </a:solidFill>
          <a:ln w="9363" cap="sq">
            <a:solidFill>
              <a:srgbClr val="000000"/>
            </a:solidFill>
            <a:miter lim="800000"/>
            <a:headEnd/>
            <a:tailEnd/>
          </a:ln>
        </p:spPr>
        <p:txBody>
          <a:bodyPr vert="eaVert" wrap="none" lIns="90004" tIns="46798" rIns="90004" bIns="46798" anchor="ctr"/>
          <a:lstStyle/>
          <a:p>
            <a:endParaRPr lang="it-IT"/>
          </a:p>
        </p:txBody>
      </p:sp>
      <p:sp>
        <p:nvSpPr>
          <p:cNvPr id="6" name="AutoShape 6">
            <a:extLst>
              <a:ext uri="{FF2B5EF4-FFF2-40B4-BE49-F238E27FC236}">
                <a16:creationId xmlns:a16="http://schemas.microsoft.com/office/drawing/2014/main" id="{43E0A31B-3F5B-4E55-944C-42A561C9180D}"/>
              </a:ext>
            </a:extLst>
          </p:cNvPr>
          <p:cNvSpPr>
            <a:spLocks/>
          </p:cNvSpPr>
          <p:nvPr/>
        </p:nvSpPr>
        <p:spPr bwMode="auto">
          <a:xfrm flipV="1">
            <a:off x="4044950" y="3865563"/>
            <a:ext cx="220663" cy="849312"/>
          </a:xfrm>
          <a:custGeom>
            <a:avLst/>
            <a:gdLst>
              <a:gd name="T0" fmla="*/ 1201821252 w 21600"/>
              <a:gd name="T1" fmla="*/ 0 h 21600"/>
              <a:gd name="T2" fmla="*/ 2147483646 w 21600"/>
              <a:gd name="T3" fmla="*/ 2147483646 h 21600"/>
              <a:gd name="T4" fmla="*/ 1201821252 w 21600"/>
              <a:gd name="T5" fmla="*/ 2147483646 h 21600"/>
              <a:gd name="T6" fmla="*/ 0 w 21600"/>
              <a:gd name="T7" fmla="*/ 2147483646 h 21600"/>
              <a:gd name="T8" fmla="*/ 17694720 60000 65536"/>
              <a:gd name="T9" fmla="*/ 0 60000 65536"/>
              <a:gd name="T10" fmla="*/ 5898240 60000 65536"/>
              <a:gd name="T11" fmla="*/ 11796480 60000 65536"/>
              <a:gd name="T12" fmla="*/ 5400 w 21600"/>
              <a:gd name="T13" fmla="*/ 2700 h 21600"/>
              <a:gd name="T14" fmla="*/ 16200 w 21600"/>
              <a:gd name="T15" fmla="*/ 21600 h 21600"/>
            </a:gdLst>
            <a:ahLst/>
            <a:cxnLst>
              <a:cxn ang="T8">
                <a:pos x="T0" y="T1"/>
              </a:cxn>
              <a:cxn ang="T9">
                <a:pos x="T2" y="T3"/>
              </a:cxn>
              <a:cxn ang="T10">
                <a:pos x="T4" y="T5"/>
              </a:cxn>
              <a:cxn ang="T11">
                <a:pos x="T6" y="T7"/>
              </a:cxn>
            </a:cxnLst>
            <a:rect l="T12" t="T13" r="T14" b="T15"/>
            <a:pathLst>
              <a:path w="21600" h="21600">
                <a:moveTo>
                  <a:pt x="5400" y="21600"/>
                </a:moveTo>
                <a:lnTo>
                  <a:pt x="5400" y="5400"/>
                </a:lnTo>
                <a:lnTo>
                  <a:pt x="0" y="5400"/>
                </a:lnTo>
                <a:lnTo>
                  <a:pt x="10800" y="0"/>
                </a:lnTo>
                <a:lnTo>
                  <a:pt x="21600" y="5400"/>
                </a:lnTo>
                <a:lnTo>
                  <a:pt x="16200" y="5400"/>
                </a:lnTo>
                <a:lnTo>
                  <a:pt x="16200" y="21600"/>
                </a:lnTo>
                <a:lnTo>
                  <a:pt x="5400" y="21600"/>
                </a:lnTo>
                <a:close/>
              </a:path>
            </a:pathLst>
          </a:custGeom>
          <a:solidFill>
            <a:srgbClr val="00CC99"/>
          </a:solidFill>
          <a:ln w="9363" cap="sq">
            <a:solidFill>
              <a:srgbClr val="000000"/>
            </a:solidFill>
            <a:miter lim="800000"/>
            <a:headEnd/>
            <a:tailEnd/>
          </a:ln>
        </p:spPr>
        <p:txBody>
          <a:bodyPr vert="eaVert" wrap="none" lIns="90004" tIns="46798" rIns="90004" bIns="46798" anchor="ctr"/>
          <a:lstStyle/>
          <a:p>
            <a:endParaRPr lang="it-IT"/>
          </a:p>
        </p:txBody>
      </p:sp>
      <p:sp>
        <p:nvSpPr>
          <p:cNvPr id="7" name="Text Box 7">
            <a:extLst>
              <a:ext uri="{FF2B5EF4-FFF2-40B4-BE49-F238E27FC236}">
                <a16:creationId xmlns:a16="http://schemas.microsoft.com/office/drawing/2014/main" id="{62156EAD-A4E0-4ED9-8D7E-DE66CAEDB749}"/>
              </a:ext>
            </a:extLst>
          </p:cNvPr>
          <p:cNvSpPr>
            <a:spLocks/>
          </p:cNvSpPr>
          <p:nvPr/>
        </p:nvSpPr>
        <p:spPr bwMode="auto">
          <a:xfrm>
            <a:off x="5789613" y="4394200"/>
            <a:ext cx="1352550" cy="458788"/>
          </a:xfrm>
          <a:custGeom>
            <a:avLst/>
            <a:gdLst>
              <a:gd name="T0" fmla="*/ 2147483646 w 21600"/>
              <a:gd name="T1" fmla="*/ 0 h 21600"/>
              <a:gd name="T2" fmla="*/ 2147483646 w 21600"/>
              <a:gd name="T3" fmla="*/ 2147483646 h 21600"/>
              <a:gd name="T4" fmla="*/ 2147483646 w 21600"/>
              <a:gd name="T5" fmla="*/ 2147483646 h 21600"/>
              <a:gd name="T6" fmla="*/ 0 w 21600"/>
              <a:gd name="T7" fmla="*/ 2147483646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9pPr>
          </a:lstStyle>
          <a:p>
            <a:pPr eaLnBrk="1" hangingPunct="1">
              <a:spcBef>
                <a:spcPct val="0"/>
              </a:spcBef>
              <a:buClrTx/>
              <a:buSzTx/>
              <a:buFontTx/>
              <a:buNone/>
            </a:pPr>
            <a:r>
              <a:rPr lang="en-US" altLang="it-IT" sz="2400">
                <a:solidFill>
                  <a:schemeClr val="bg1"/>
                </a:solidFill>
                <a:latin typeface="Times New Roman" panose="02020603050405020304" pitchFamily="18" charset="0"/>
                <a:ea typeface="Microsoft YaHei" panose="020B0503020204020204" pitchFamily="34" charset="-122"/>
                <a:cs typeface="Lucida Sans" panose="020B0602030504020204" pitchFamily="34" charset="0"/>
              </a:rPr>
              <a:t>Lift = PA</a:t>
            </a:r>
          </a:p>
        </p:txBody>
      </p:sp>
      <p:sp>
        <p:nvSpPr>
          <p:cNvPr id="16392" name="CasellaDiTesto 1">
            <a:extLst>
              <a:ext uri="{FF2B5EF4-FFF2-40B4-BE49-F238E27FC236}">
                <a16:creationId xmlns:a16="http://schemas.microsoft.com/office/drawing/2014/main" id="{8F261D08-894F-400F-8E8A-A01A3126C981}"/>
              </a:ext>
            </a:extLst>
          </p:cNvPr>
          <p:cNvSpPr txBox="1">
            <a:spLocks noChangeArrowheads="1"/>
          </p:cNvSpPr>
          <p:nvPr/>
        </p:nvSpPr>
        <p:spPr bwMode="auto">
          <a:xfrm>
            <a:off x="4975225" y="6684963"/>
            <a:ext cx="32543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spcBef>
                <a:spcPct val="0"/>
              </a:spcBef>
              <a:buClrTx/>
              <a:buSzTx/>
              <a:buFontTx/>
              <a:buNone/>
            </a:pPr>
            <a:r>
              <a:rPr lang="it-IT" altLang="it-IT" sz="1000" dirty="0" err="1">
                <a:solidFill>
                  <a:schemeClr val="tx1"/>
                </a:solidFill>
                <a:latin typeface="Calibri" panose="020F0502020204030204" pitchFamily="34" charset="0"/>
              </a:rPr>
              <a:t>Adapted</a:t>
            </a:r>
            <a:r>
              <a:rPr lang="it-IT" altLang="it-IT" sz="1000" dirty="0">
                <a:solidFill>
                  <a:schemeClr val="tx1"/>
                </a:solidFill>
                <a:latin typeface="Calibri" panose="020F0502020204030204" pitchFamily="34" charset="0"/>
              </a:rPr>
              <a:t> from a Creative Common </a:t>
            </a:r>
            <a:r>
              <a:rPr lang="it-IT" altLang="it-IT" sz="1000" dirty="0" err="1">
                <a:solidFill>
                  <a:schemeClr val="tx1"/>
                </a:solidFill>
                <a:latin typeface="Calibri" panose="020F0502020204030204" pitchFamily="34" charset="0"/>
              </a:rPr>
              <a:t>licensed</a:t>
            </a:r>
            <a:r>
              <a:rPr lang="it-IT" altLang="it-IT" sz="1000" dirty="0">
                <a:solidFill>
                  <a:schemeClr val="tx1"/>
                </a:solidFill>
                <a:latin typeface="Calibri" panose="020F0502020204030204" pitchFamily="34" charset="0"/>
              </a:rPr>
              <a:t> image.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7"/>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nodeType="afterEffect">
                                  <p:stCondLst>
                                    <p:cond delay="0"/>
                                  </p:stCondLst>
                                  <p:childTnLst>
                                    <p:set>
                                      <p:cBhvr>
                                        <p:cTn id="12"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a:extLst>
              <a:ext uri="{FF2B5EF4-FFF2-40B4-BE49-F238E27FC236}">
                <a16:creationId xmlns:a16="http://schemas.microsoft.com/office/drawing/2014/main" id="{05C68F5E-1430-4129-89C5-A61E90FB31B2}"/>
              </a:ext>
            </a:extLst>
          </p:cNvPr>
          <p:cNvSpPr txBox="1">
            <a:spLocks noGrp="1"/>
          </p:cNvSpPr>
          <p:nvPr>
            <p:ph type="title" idx="4294967295"/>
          </p:nvPr>
        </p:nvSpPr>
        <p:spPr>
          <a:xfrm>
            <a:off x="88900" y="119063"/>
            <a:ext cx="8763000" cy="457200"/>
          </a:xfrm>
        </p:spPr>
        <p:txBody>
          <a:bodyPr/>
          <a:lstStyle/>
          <a:p>
            <a:pPr eaLnBrk="1" hangingPunct="1"/>
            <a:r>
              <a:rPr lang="en-US" altLang="it-IT" sz="2800">
                <a:solidFill>
                  <a:srgbClr val="3916BA"/>
                </a:solidFill>
                <a:latin typeface="Century Gothic" panose="020B0502020202020204" pitchFamily="34" charset="0"/>
              </a:rPr>
              <a:t>LIFT ON AN AIRFOIL</a:t>
            </a:r>
          </a:p>
        </p:txBody>
      </p:sp>
      <p:sp>
        <p:nvSpPr>
          <p:cNvPr id="3" name="Segnaposto testo 8">
            <a:extLst>
              <a:ext uri="{FF2B5EF4-FFF2-40B4-BE49-F238E27FC236}">
                <a16:creationId xmlns:a16="http://schemas.microsoft.com/office/drawing/2014/main" id="{BF52DAAA-397F-4D03-A4DB-138455394B89}"/>
              </a:ext>
            </a:extLst>
          </p:cNvPr>
          <p:cNvSpPr txBox="1">
            <a:spLocks noGrp="1"/>
          </p:cNvSpPr>
          <p:nvPr>
            <p:ph type="body" idx="4294967295"/>
          </p:nvPr>
        </p:nvSpPr>
        <p:spPr>
          <a:xfrm>
            <a:off x="152404" y="1048620"/>
            <a:ext cx="8991596" cy="1549395"/>
          </a:xfrm>
          <a:ln>
            <a:miter lim="800000"/>
            <a:headEnd/>
            <a:tailEnd/>
          </a:ln>
          <a:extLst/>
        </p:spPr>
        <p:txBody>
          <a:bodyPr>
            <a:normAutofit fontScale="92500" lnSpcReduction="10000"/>
          </a:bodyPr>
          <a:lstStyle/>
          <a:p>
            <a:pPr marL="342909" indent="-342909" defTabSz="457209" eaLnBrk="1" fontAlgn="auto" hangingPunct="1">
              <a:spcAft>
                <a:spcPts val="0"/>
              </a:spcAft>
              <a:buClr>
                <a:schemeClr val="bg1"/>
              </a:buClr>
              <a:buSzPct val="100000"/>
              <a:buFont typeface="Wingdings 3"/>
              <a:buAutoNum type="arabicPeriod"/>
              <a:defRPr/>
            </a:pPr>
            <a:r>
              <a:rPr lang="en-US" dirty="0">
                <a:solidFill>
                  <a:schemeClr val="bg1"/>
                </a:solidFill>
              </a:rPr>
              <a:t>Flow velocity (v) over top of airfoil is faster than over bottom surface</a:t>
            </a:r>
          </a:p>
          <a:p>
            <a:pPr marL="0" lvl="1" indent="0" defTabSz="457209" eaLnBrk="1" fontAlgn="auto" hangingPunct="1">
              <a:spcBef>
                <a:spcPts val="500"/>
              </a:spcBef>
              <a:spcAft>
                <a:spcPts val="0"/>
              </a:spcAft>
              <a:buClr>
                <a:schemeClr val="bg1"/>
              </a:buClr>
              <a:buSzPct val="100000"/>
              <a:buFont typeface="Times New Roman" pitchFamily="18"/>
              <a:buChar char="–"/>
              <a:tabLst>
                <a:tab pos="571317" algn="l"/>
                <a:tab pos="1485717" algn="l"/>
                <a:tab pos="2400117" algn="l"/>
                <a:tab pos="3314517" algn="l"/>
                <a:tab pos="4228917" algn="l"/>
                <a:tab pos="5143317" algn="l"/>
                <a:tab pos="6057717" algn="l"/>
                <a:tab pos="6972117" algn="l"/>
                <a:tab pos="7886517" algn="l"/>
                <a:tab pos="8800917" algn="l"/>
                <a:tab pos="9715317" algn="l"/>
              </a:tabLst>
              <a:defRPr/>
            </a:pPr>
            <a:r>
              <a:rPr lang="en-US" sz="1700" dirty="0">
                <a:solidFill>
                  <a:schemeClr val="bg1"/>
                </a:solidFill>
                <a:highlight>
                  <a:scrgbClr r="0" g="0" b="0">
                    <a:alpha val="0"/>
                  </a:scrgbClr>
                </a:highlight>
                <a:latin typeface="Times New Roman" pitchFamily="18"/>
                <a:ea typeface="Microsoft YaHei" pitchFamily="2"/>
              </a:rPr>
              <a:t> </a:t>
            </a:r>
            <a:r>
              <a:rPr lang="en-US" sz="1700" dirty="0" err="1">
                <a:solidFill>
                  <a:srgbClr val="3916BA"/>
                </a:solidFill>
                <a:highlight>
                  <a:scrgbClr r="0" g="0" b="0">
                    <a:alpha val="0"/>
                  </a:scrgbClr>
                </a:highlight>
                <a:latin typeface="Century Gothic" panose="020B0502020202020204" pitchFamily="34" charset="0"/>
                <a:ea typeface="Microsoft YaHei" pitchFamily="2"/>
              </a:rPr>
              <a:t>Streamtube</a:t>
            </a:r>
            <a:r>
              <a:rPr lang="en-US" sz="1700" dirty="0">
                <a:solidFill>
                  <a:srgbClr val="3916BA"/>
                </a:solidFill>
                <a:highlight>
                  <a:scrgbClr r="0" g="0" b="0">
                    <a:alpha val="0"/>
                  </a:scrgbClr>
                </a:highlight>
                <a:latin typeface="Century Gothic" panose="020B0502020202020204" pitchFamily="34" charset="0"/>
                <a:ea typeface="Microsoft YaHei" pitchFamily="2"/>
              </a:rPr>
              <a:t> A senses upper portion of airfoil as an obstruction</a:t>
            </a:r>
          </a:p>
          <a:p>
            <a:pPr marL="0" lvl="1" indent="0" defTabSz="457209" eaLnBrk="1" fontAlgn="auto" hangingPunct="1">
              <a:spcBef>
                <a:spcPts val="500"/>
              </a:spcBef>
              <a:spcAft>
                <a:spcPts val="0"/>
              </a:spcAft>
              <a:buClr>
                <a:schemeClr val="bg1"/>
              </a:buClr>
              <a:buSzPct val="100000"/>
              <a:buFont typeface="Times New Roman" pitchFamily="18"/>
              <a:buChar char="–"/>
              <a:tabLst>
                <a:tab pos="571317" algn="l"/>
                <a:tab pos="1485717" algn="l"/>
                <a:tab pos="2400117" algn="l"/>
                <a:tab pos="3314517" algn="l"/>
                <a:tab pos="4228917" algn="l"/>
                <a:tab pos="5143317" algn="l"/>
                <a:tab pos="6057717" algn="l"/>
                <a:tab pos="6972117" algn="l"/>
                <a:tab pos="7886517" algn="l"/>
                <a:tab pos="8800917" algn="l"/>
                <a:tab pos="9715317" algn="l"/>
              </a:tabLst>
              <a:defRPr/>
            </a:pPr>
            <a:r>
              <a:rPr lang="en-US" sz="1700" dirty="0">
                <a:solidFill>
                  <a:srgbClr val="3916BA"/>
                </a:solidFill>
                <a:highlight>
                  <a:scrgbClr r="0" g="0" b="0">
                    <a:alpha val="0"/>
                  </a:scrgbClr>
                </a:highlight>
                <a:latin typeface="Century Gothic" panose="020B0502020202020204" pitchFamily="34" charset="0"/>
                <a:ea typeface="Microsoft YaHei" pitchFamily="2"/>
              </a:rPr>
              <a:t> </a:t>
            </a:r>
            <a:r>
              <a:rPr lang="en-US" sz="1700" dirty="0" err="1">
                <a:solidFill>
                  <a:srgbClr val="3916BA"/>
                </a:solidFill>
                <a:highlight>
                  <a:scrgbClr r="0" g="0" b="0">
                    <a:alpha val="0"/>
                  </a:scrgbClr>
                </a:highlight>
                <a:latin typeface="Century Gothic" panose="020B0502020202020204" pitchFamily="34" charset="0"/>
                <a:ea typeface="Microsoft YaHei" pitchFamily="2"/>
              </a:rPr>
              <a:t>Streamtube</a:t>
            </a:r>
            <a:r>
              <a:rPr lang="en-US" sz="1700" dirty="0">
                <a:solidFill>
                  <a:srgbClr val="3916BA"/>
                </a:solidFill>
                <a:highlight>
                  <a:scrgbClr r="0" g="0" b="0">
                    <a:alpha val="0"/>
                  </a:scrgbClr>
                </a:highlight>
                <a:latin typeface="Century Gothic" panose="020B0502020202020204" pitchFamily="34" charset="0"/>
                <a:ea typeface="Microsoft YaHei" pitchFamily="2"/>
              </a:rPr>
              <a:t> A is squashed to smaller cross-sectional area (S)</a:t>
            </a:r>
          </a:p>
          <a:p>
            <a:pPr marL="0" lvl="1" indent="0" defTabSz="457209" eaLnBrk="1" fontAlgn="auto" hangingPunct="1">
              <a:spcBef>
                <a:spcPts val="500"/>
              </a:spcBef>
              <a:spcAft>
                <a:spcPts val="0"/>
              </a:spcAft>
              <a:buClr>
                <a:schemeClr val="bg1"/>
              </a:buClr>
              <a:buSzPct val="100000"/>
              <a:buFont typeface="Times New Roman" pitchFamily="18"/>
              <a:buChar char="–"/>
              <a:tabLst>
                <a:tab pos="571317" algn="l"/>
                <a:tab pos="1485717" algn="l"/>
                <a:tab pos="2400117" algn="l"/>
                <a:tab pos="3314517" algn="l"/>
                <a:tab pos="4228917" algn="l"/>
                <a:tab pos="5143317" algn="l"/>
                <a:tab pos="6057717" algn="l"/>
                <a:tab pos="6972117" algn="l"/>
                <a:tab pos="7886517" algn="l"/>
                <a:tab pos="8800917" algn="l"/>
                <a:tab pos="9715317" algn="l"/>
              </a:tabLst>
              <a:defRPr/>
            </a:pPr>
            <a:endParaRPr lang="en-US" sz="1700" dirty="0">
              <a:solidFill>
                <a:srgbClr val="3916BA"/>
              </a:solidFill>
              <a:highlight>
                <a:scrgbClr r="0" g="0" b="0">
                  <a:alpha val="0"/>
                </a:scrgbClr>
              </a:highlight>
              <a:latin typeface="Times New Roman" pitchFamily="18"/>
              <a:ea typeface="Microsoft YaHei" pitchFamily="2"/>
            </a:endParaRPr>
          </a:p>
          <a:p>
            <a:pPr marL="0" lvl="1" indent="0" defTabSz="457209" eaLnBrk="1" fontAlgn="auto" hangingPunct="1">
              <a:spcBef>
                <a:spcPts val="500"/>
              </a:spcBef>
              <a:spcAft>
                <a:spcPts val="0"/>
              </a:spcAft>
              <a:buClr>
                <a:schemeClr val="bg1"/>
              </a:buClr>
              <a:buSzPct val="100000"/>
              <a:buFont typeface="Wingdings 3"/>
              <a:buNone/>
              <a:tabLst>
                <a:tab pos="571317" algn="l"/>
                <a:tab pos="1485717" algn="l"/>
                <a:tab pos="2400117" algn="l"/>
                <a:tab pos="3314517" algn="l"/>
                <a:tab pos="4228917" algn="l"/>
                <a:tab pos="5143317" algn="l"/>
                <a:tab pos="6057717" algn="l"/>
                <a:tab pos="6972117" algn="l"/>
                <a:tab pos="7886517" algn="l"/>
                <a:tab pos="8800917" algn="l"/>
                <a:tab pos="9715317" algn="l"/>
              </a:tabLst>
              <a:defRPr/>
            </a:pPr>
            <a:r>
              <a:rPr lang="en-US" sz="1700" kern="0" dirty="0">
                <a:solidFill>
                  <a:srgbClr val="3916BA"/>
                </a:solidFill>
                <a:highlight>
                  <a:scrgbClr r="0" g="0" b="0">
                    <a:alpha val="0"/>
                  </a:scrgbClr>
                </a:highlight>
                <a:latin typeface="Century Gothic" panose="020B0502020202020204" pitchFamily="34" charset="0"/>
                <a:ea typeface="Microsoft YaHei" pitchFamily="2"/>
                <a:cs typeface="+mn-cs"/>
              </a:rPr>
              <a:t>   </a:t>
            </a:r>
            <a:r>
              <a:rPr lang="en-US" sz="1900" kern="0" dirty="0">
                <a:solidFill>
                  <a:srgbClr val="3916BA"/>
                </a:solidFill>
                <a:highlight>
                  <a:scrgbClr r="0" g="0" b="0">
                    <a:alpha val="0"/>
                  </a:scrgbClr>
                </a:highlight>
                <a:latin typeface="Century Gothic" panose="020B0502020202020204" pitchFamily="34" charset="0"/>
                <a:ea typeface="Microsoft YaHei" pitchFamily="2"/>
                <a:cs typeface="+mn-cs"/>
              </a:rPr>
              <a:t>Mass continuity     </a:t>
            </a:r>
            <a:r>
              <a:rPr lang="en-US" sz="1900" dirty="0">
                <a:solidFill>
                  <a:srgbClr val="3916BA"/>
                </a:solidFill>
                <a:highlight>
                  <a:scrgbClr r="0" g="0" b="0">
                    <a:alpha val="0"/>
                  </a:scrgbClr>
                </a:highlight>
                <a:latin typeface="Symbol" panose="05050102010706020507" pitchFamily="18" charset="2"/>
              </a:rPr>
              <a:t> </a:t>
            </a:r>
            <a:r>
              <a:rPr lang="en-US" sz="1900" dirty="0">
                <a:solidFill>
                  <a:srgbClr val="3916BA"/>
                </a:solidFill>
                <a:highlight>
                  <a:scrgbClr r="0" g="0" b="0">
                    <a:alpha val="0"/>
                  </a:scrgbClr>
                </a:highlight>
                <a:latin typeface="Symbol" panose="05050102010706020507" pitchFamily="18" charset="2"/>
                <a:sym typeface="Symbol" panose="05050102010706020507" pitchFamily="18" charset="2"/>
              </a:rPr>
              <a:t> </a:t>
            </a:r>
            <a:r>
              <a:rPr lang="en-US" sz="1900" kern="0" dirty="0">
                <a:solidFill>
                  <a:srgbClr val="3916BA"/>
                </a:solidFill>
                <a:highlight>
                  <a:scrgbClr r="0" g="0" b="0">
                    <a:alpha val="0"/>
                  </a:scrgbClr>
                </a:highlight>
                <a:latin typeface="Century Gothic" panose="020B0502020202020204" pitchFamily="34" charset="0"/>
                <a:ea typeface="Microsoft YaHei" pitchFamily="2"/>
                <a:cs typeface="+mn-cs"/>
              </a:rPr>
              <a:t>S </a:t>
            </a:r>
            <a:r>
              <a:rPr lang="en-US" sz="1900" dirty="0">
                <a:solidFill>
                  <a:srgbClr val="3916BA"/>
                </a:solidFill>
                <a:highlight>
                  <a:scrgbClr r="0" g="0" b="0">
                    <a:alpha val="0"/>
                  </a:scrgbClr>
                </a:highlight>
                <a:latin typeface="Symbol" panose="05050102010706020507" pitchFamily="18" charset="2"/>
                <a:sym typeface="Symbol" panose="05050102010706020507" pitchFamily="18" charset="2"/>
              </a:rPr>
              <a:t> </a:t>
            </a:r>
            <a:r>
              <a:rPr lang="en-US" sz="1900" kern="0" dirty="0">
                <a:solidFill>
                  <a:srgbClr val="3916BA"/>
                </a:solidFill>
                <a:highlight>
                  <a:scrgbClr r="0" g="0" b="0">
                    <a:alpha val="0"/>
                  </a:scrgbClr>
                </a:highlight>
                <a:latin typeface="Century Gothic" panose="020B0502020202020204" pitchFamily="34" charset="0"/>
                <a:ea typeface="Microsoft YaHei" pitchFamily="2"/>
                <a:cs typeface="+mn-cs"/>
              </a:rPr>
              <a:t>v</a:t>
            </a:r>
            <a:r>
              <a:rPr lang="en-US" sz="1900" dirty="0">
                <a:solidFill>
                  <a:srgbClr val="3916BA"/>
                </a:solidFill>
                <a:highlight>
                  <a:scrgbClr r="0" g="0" b="0">
                    <a:alpha val="0"/>
                  </a:scrgbClr>
                </a:highlight>
                <a:latin typeface="Times New Roman" pitchFamily="18"/>
                <a:ea typeface="Microsoft YaHei" pitchFamily="2"/>
              </a:rPr>
              <a:t> = </a:t>
            </a:r>
            <a:r>
              <a:rPr lang="en-US" sz="1900" kern="0" dirty="0">
                <a:solidFill>
                  <a:srgbClr val="3916BA"/>
                </a:solidFill>
                <a:highlight>
                  <a:scrgbClr r="0" g="0" b="0">
                    <a:alpha val="0"/>
                  </a:scrgbClr>
                </a:highlight>
                <a:latin typeface="Century Gothic" panose="020B0502020202020204" pitchFamily="34" charset="0"/>
                <a:ea typeface="Microsoft YaHei" pitchFamily="2"/>
                <a:cs typeface="+mn-cs"/>
              </a:rPr>
              <a:t>constant</a:t>
            </a:r>
            <a:r>
              <a:rPr lang="en-US" sz="1900" dirty="0">
                <a:solidFill>
                  <a:srgbClr val="3916BA"/>
                </a:solidFill>
                <a:highlight>
                  <a:scrgbClr r="0" g="0" b="0">
                    <a:alpha val="0"/>
                  </a:scrgbClr>
                </a:highlight>
                <a:latin typeface="Times New Roman" pitchFamily="18"/>
                <a:ea typeface="Microsoft YaHei" pitchFamily="2"/>
              </a:rPr>
              <a:t>      		</a:t>
            </a:r>
            <a:r>
              <a:rPr lang="en-US" sz="1900" kern="0" dirty="0">
                <a:solidFill>
                  <a:schemeClr val="bg1"/>
                </a:solidFill>
                <a:highlight>
                  <a:scrgbClr r="0" g="0" b="0">
                    <a:alpha val="0"/>
                  </a:scrgbClr>
                </a:highlight>
                <a:latin typeface="Century Gothic" panose="020B0502020202020204" pitchFamily="34" charset="0"/>
                <a:ea typeface="Microsoft YaHei" pitchFamily="2"/>
                <a:cs typeface="+mn-cs"/>
              </a:rPr>
              <a:t>So if  S↓ then v↑</a:t>
            </a:r>
          </a:p>
        </p:txBody>
      </p:sp>
      <p:pic>
        <p:nvPicPr>
          <p:cNvPr id="18436" name="Picture 4" descr="SCN_20050203140436_001">
            <a:extLst>
              <a:ext uri="{FF2B5EF4-FFF2-40B4-BE49-F238E27FC236}">
                <a16:creationId xmlns:a16="http://schemas.microsoft.com/office/drawing/2014/main" id="{61E1C1C2-EBE9-4566-A294-0ABCCA061BEC}"/>
              </a:ext>
            </a:extLst>
          </p:cNvPr>
          <p:cNvPicPr>
            <a:picLocks noChangeAspect="1"/>
          </p:cNvPicPr>
          <p:nvPr/>
        </p:nvPicPr>
        <p:blipFill>
          <a:blip r:embed="rId3">
            <a:lum bright="-50000"/>
            <a:extLst>
              <a:ext uri="{28A0092B-C50C-407E-A947-70E740481C1C}">
                <a14:useLocalDpi xmlns:a14="http://schemas.microsoft.com/office/drawing/2010/main" val="0"/>
              </a:ext>
            </a:extLst>
          </a:blip>
          <a:srcRect l="10890" t="52777" r="52625" b="36081"/>
          <a:stretch>
            <a:fillRect/>
          </a:stretch>
        </p:blipFill>
        <p:spPr bwMode="auto">
          <a:xfrm>
            <a:off x="4613275" y="4178300"/>
            <a:ext cx="4357688"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Oval 10">
            <a:extLst>
              <a:ext uri="{FF2B5EF4-FFF2-40B4-BE49-F238E27FC236}">
                <a16:creationId xmlns:a16="http://schemas.microsoft.com/office/drawing/2014/main" id="{A624A231-8C03-40E0-B410-4BEE26E34459}"/>
              </a:ext>
            </a:extLst>
          </p:cNvPr>
          <p:cNvSpPr>
            <a:spLocks/>
          </p:cNvSpPr>
          <p:nvPr/>
        </p:nvSpPr>
        <p:spPr bwMode="auto">
          <a:xfrm>
            <a:off x="5857875" y="4703763"/>
            <a:ext cx="641350" cy="641350"/>
          </a:xfrm>
          <a:custGeom>
            <a:avLst/>
            <a:gdLst>
              <a:gd name="T0" fmla="*/ 2147483646 w 21600"/>
              <a:gd name="T1" fmla="*/ 0 h 21600"/>
              <a:gd name="T2" fmla="*/ 2147483646 w 21600"/>
              <a:gd name="T3" fmla="*/ 2147483646 h 21600"/>
              <a:gd name="T4" fmla="*/ 2147483646 w 21600"/>
              <a:gd name="T5" fmla="*/ 2147483646 h 21600"/>
              <a:gd name="T6" fmla="*/ 0 w 21600"/>
              <a:gd name="T7" fmla="*/ 2147483646 h 21600"/>
              <a:gd name="T8" fmla="*/ 2147483646 w 21600"/>
              <a:gd name="T9" fmla="*/ 0 h 21600"/>
              <a:gd name="T10" fmla="*/ 2147483646 w 21600"/>
              <a:gd name="T11" fmla="*/ 2147483646 h 21600"/>
              <a:gd name="T12" fmla="*/ 0 w 21600"/>
              <a:gd name="T13" fmla="*/ 2147483646 h 21600"/>
              <a:gd name="T14" fmla="*/ 2147483646 w 21600"/>
              <a:gd name="T15" fmla="*/ 2147483646 h 21600"/>
              <a:gd name="T16" fmla="*/ 2147483646 w 21600"/>
              <a:gd name="T17" fmla="*/ 2147483646 h 21600"/>
              <a:gd name="T18" fmla="*/ 2147483646 w 21600"/>
              <a:gd name="T19" fmla="*/ 2147483646 h 21600"/>
              <a:gd name="T20" fmla="*/ 2147483646 w 21600"/>
              <a:gd name="T21" fmla="*/ 2147483646 h 21600"/>
              <a:gd name="T22" fmla="*/ 2147483646 w 21600"/>
              <a:gd name="T23" fmla="*/ 2147483646 h 21600"/>
              <a:gd name="T24" fmla="*/ 17694720 60000 65536"/>
              <a:gd name="T25" fmla="*/ 0 60000 65536"/>
              <a:gd name="T26" fmla="*/ 5898240 60000 65536"/>
              <a:gd name="T27" fmla="*/ 11796480 60000 65536"/>
              <a:gd name="T28" fmla="*/ 17694720 60000 65536"/>
              <a:gd name="T29" fmla="*/ 17694720 60000 65536"/>
              <a:gd name="T30" fmla="*/ 17694720 60000 65536"/>
              <a:gd name="T31" fmla="*/ 17694720 60000 65536"/>
              <a:gd name="T32" fmla="*/ 17694720 60000 65536"/>
              <a:gd name="T33" fmla="*/ 17694720 60000 65536"/>
              <a:gd name="T34" fmla="*/ 17694720 60000 65536"/>
              <a:gd name="T35" fmla="*/ 17694720 60000 65536"/>
              <a:gd name="T36" fmla="*/ 3163 w 21600"/>
              <a:gd name="T37" fmla="*/ 3163 h 21600"/>
              <a:gd name="T38" fmla="*/ 18437 w 21600"/>
              <a:gd name="T39" fmla="*/ 18437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a:moveTo>
                  <a:pt x="10800" y="0"/>
                </a:moveTo>
                <a:lnTo>
                  <a:pt x="10799" y="0"/>
                </a:lnTo>
                <a:cubicBezTo>
                  <a:pt x="4835" y="0"/>
                  <a:pt x="0" y="4835"/>
                  <a:pt x="0" y="10799"/>
                </a:cubicBezTo>
                <a:cubicBezTo>
                  <a:pt x="0" y="16764"/>
                  <a:pt x="4835" y="21600"/>
                  <a:pt x="10800" y="21600"/>
                </a:cubicBezTo>
                <a:cubicBezTo>
                  <a:pt x="16764" y="21600"/>
                  <a:pt x="21600" y="16764"/>
                  <a:pt x="21600" y="10800"/>
                </a:cubicBezTo>
                <a:cubicBezTo>
                  <a:pt x="21600" y="4835"/>
                  <a:pt x="16764" y="0"/>
                  <a:pt x="10800" y="0"/>
                </a:cubicBezTo>
                <a:close/>
              </a:path>
            </a:pathLst>
          </a:custGeom>
          <a:noFill/>
          <a:ln w="19050" cap="sq">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90004" tIns="46798" rIns="90004" bIns="46798" anchor="ctr"/>
          <a:lstStyle/>
          <a:p>
            <a:endParaRPr lang="it-IT"/>
          </a:p>
        </p:txBody>
      </p:sp>
      <p:sp>
        <p:nvSpPr>
          <p:cNvPr id="11" name="Text Box 11">
            <a:extLst>
              <a:ext uri="{FF2B5EF4-FFF2-40B4-BE49-F238E27FC236}">
                <a16:creationId xmlns:a16="http://schemas.microsoft.com/office/drawing/2014/main" id="{D71CD1DF-474D-4279-93AD-8E2CA8330C20}"/>
              </a:ext>
            </a:extLst>
          </p:cNvPr>
          <p:cNvSpPr/>
          <p:nvPr/>
        </p:nvSpPr>
        <p:spPr>
          <a:xfrm>
            <a:off x="302425" y="3056120"/>
            <a:ext cx="8622815" cy="37150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lIns="90004" tIns="46798" rIns="90004" bIns="46798">
            <a:spAutoFit/>
          </a:bodyPr>
          <a:lstStyle/>
          <a:p>
            <a:pPr eaLnBrk="1" fontAlgn="auto" hangingPunct="1">
              <a:spcBef>
                <a:spcPts val="0"/>
              </a:spcBef>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0" i="0" u="none" strike="noStrike" kern="0" cap="none" spc="0" baseline="0">
                <a:solidFill>
                  <a:srgbClr val="000000"/>
                </a:solidFill>
                <a:uFillTx/>
              </a:defRPr>
            </a:pPr>
            <a:r>
              <a:rPr lang="en-US" kern="0" dirty="0" err="1">
                <a:solidFill>
                  <a:srgbClr val="3916BA"/>
                </a:solidFill>
                <a:highlight>
                  <a:scrgbClr r="0" g="0" b="0">
                    <a:alpha val="0"/>
                  </a:scrgbClr>
                </a:highlight>
                <a:latin typeface="Century Gothic" panose="020B0502020202020204" pitchFamily="34" charset="0"/>
                <a:ea typeface="Microsoft YaHei" pitchFamily="2"/>
              </a:rPr>
              <a:t>Streamtube</a:t>
            </a:r>
            <a:r>
              <a:rPr lang="en-US" kern="0" dirty="0">
                <a:solidFill>
                  <a:srgbClr val="3916BA"/>
                </a:solidFill>
                <a:highlight>
                  <a:scrgbClr r="0" g="0" b="0">
                    <a:alpha val="0"/>
                  </a:scrgbClr>
                </a:highlight>
                <a:latin typeface="Century Gothic" panose="020B0502020202020204" pitchFamily="34" charset="0"/>
                <a:ea typeface="Microsoft YaHei" pitchFamily="2"/>
              </a:rPr>
              <a:t> A is squashed the most in nose region</a:t>
            </a:r>
            <a:endParaRPr lang="en-US" kern="0" dirty="0">
              <a:solidFill>
                <a:srgbClr val="3916BA"/>
              </a:solidFill>
              <a:latin typeface="Times New Roman" pitchFamily="18"/>
              <a:ea typeface="Microsoft YaHei" pitchFamily="2"/>
              <a:cs typeface="Lucida Sans" pitchFamily="2"/>
            </a:endParaRPr>
          </a:p>
        </p:txBody>
      </p:sp>
      <p:sp>
        <p:nvSpPr>
          <p:cNvPr id="18439" name="Line 12">
            <a:extLst>
              <a:ext uri="{FF2B5EF4-FFF2-40B4-BE49-F238E27FC236}">
                <a16:creationId xmlns:a16="http://schemas.microsoft.com/office/drawing/2014/main" id="{EEB06D69-E8E0-481B-ADEB-D7FF7AA79585}"/>
              </a:ext>
            </a:extLst>
          </p:cNvPr>
          <p:cNvSpPr>
            <a:spLocks/>
          </p:cNvSpPr>
          <p:nvPr/>
        </p:nvSpPr>
        <p:spPr bwMode="auto">
          <a:xfrm>
            <a:off x="5046663" y="3241675"/>
            <a:ext cx="811212" cy="1462088"/>
          </a:xfrm>
          <a:custGeom>
            <a:avLst/>
            <a:gdLst>
              <a:gd name="T0" fmla="*/ 405573 w 811234"/>
              <a:gd name="T1" fmla="*/ 0 h 1461803"/>
              <a:gd name="T2" fmla="*/ 811146 w 811234"/>
              <a:gd name="T3" fmla="*/ 731474 h 1461803"/>
              <a:gd name="T4" fmla="*/ 405573 w 811234"/>
              <a:gd name="T5" fmla="*/ 1462943 h 1461803"/>
              <a:gd name="T6" fmla="*/ 0 w 811234"/>
              <a:gd name="T7" fmla="*/ 731474 h 1461803"/>
              <a:gd name="T8" fmla="*/ 0 w 811234"/>
              <a:gd name="T9" fmla="*/ 0 h 1461803"/>
              <a:gd name="T10" fmla="*/ 811146 w 811234"/>
              <a:gd name="T11" fmla="*/ 1462943 h 1461803"/>
              <a:gd name="T12" fmla="*/ 17694720 60000 65536"/>
              <a:gd name="T13" fmla="*/ 0 60000 65536"/>
              <a:gd name="T14" fmla="*/ 5898240 60000 65536"/>
              <a:gd name="T15" fmla="*/ 11796480 60000 65536"/>
              <a:gd name="T16" fmla="*/ 5898240 60000 65536"/>
              <a:gd name="T17" fmla="*/ 17694720 60000 65536"/>
              <a:gd name="T18" fmla="*/ 0 w 811234"/>
              <a:gd name="T19" fmla="*/ 0 h 1461803"/>
              <a:gd name="T20" fmla="*/ 811234 w 811234"/>
              <a:gd name="T21" fmla="*/ 1461803 h 1461803"/>
            </a:gdLst>
            <a:ahLst/>
            <a:cxnLst>
              <a:cxn ang="T12">
                <a:pos x="T0" y="T1"/>
              </a:cxn>
              <a:cxn ang="T13">
                <a:pos x="T2" y="T3"/>
              </a:cxn>
              <a:cxn ang="T14">
                <a:pos x="T4" y="T5"/>
              </a:cxn>
              <a:cxn ang="T15">
                <a:pos x="T6" y="T7"/>
              </a:cxn>
              <a:cxn ang="T16">
                <a:pos x="T8" y="T9"/>
              </a:cxn>
              <a:cxn ang="T17">
                <a:pos x="T10" y="T11"/>
              </a:cxn>
            </a:cxnLst>
            <a:rect l="T18" t="T19" r="T20" b="T21"/>
            <a:pathLst>
              <a:path w="811234" h="1461803">
                <a:moveTo>
                  <a:pt x="0" y="0"/>
                </a:moveTo>
                <a:lnTo>
                  <a:pt x="811234" y="1461803"/>
                </a:lnTo>
              </a:path>
            </a:pathLst>
          </a:custGeom>
          <a:noFill/>
          <a:ln w="12600" cap="sq">
            <a:solidFill>
              <a:srgbClr val="FF0000"/>
            </a:solidFill>
            <a:miter lim="800000"/>
            <a:headEnd/>
            <a:tailEnd type="arrow" w="med" len="med"/>
          </a:ln>
          <a:extLst>
            <a:ext uri="{909E8E84-426E-40DD-AFC4-6F175D3DCCD1}">
              <a14:hiddenFill xmlns:a14="http://schemas.microsoft.com/office/drawing/2010/main">
                <a:solidFill>
                  <a:srgbClr val="FFFFFF"/>
                </a:solidFill>
              </a14:hiddenFill>
            </a:ext>
          </a:extLst>
        </p:spPr>
        <p:txBody>
          <a:bodyPr lIns="90004" tIns="46798" rIns="90004" bIns="46798"/>
          <a:lstStyle/>
          <a:p>
            <a:endParaRPr lang="it-IT"/>
          </a:p>
        </p:txBody>
      </p:sp>
      <p:grpSp>
        <p:nvGrpSpPr>
          <p:cNvPr id="18440" name="Gruppo 14">
            <a:extLst>
              <a:ext uri="{FF2B5EF4-FFF2-40B4-BE49-F238E27FC236}">
                <a16:creationId xmlns:a16="http://schemas.microsoft.com/office/drawing/2014/main" id="{496650C0-960B-45FE-9284-9CC29A74F819}"/>
              </a:ext>
            </a:extLst>
          </p:cNvPr>
          <p:cNvGrpSpPr>
            <a:grpSpLocks/>
          </p:cNvGrpSpPr>
          <p:nvPr/>
        </p:nvGrpSpPr>
        <p:grpSpPr bwMode="auto">
          <a:xfrm>
            <a:off x="127000" y="4559300"/>
            <a:ext cx="4814888" cy="1973263"/>
            <a:chOff x="878043" y="4845983"/>
            <a:chExt cx="5020733" cy="1973857"/>
          </a:xfrm>
        </p:grpSpPr>
        <p:pic>
          <p:nvPicPr>
            <p:cNvPr id="18443" name="Picture 3" descr="SCN_20050203140314_001">
              <a:extLst>
                <a:ext uri="{FF2B5EF4-FFF2-40B4-BE49-F238E27FC236}">
                  <a16:creationId xmlns:a16="http://schemas.microsoft.com/office/drawing/2014/main" id="{8E2E207B-3979-4AAF-9A2A-C526D9A6A8CF}"/>
                </a:ext>
              </a:extLst>
            </p:cNvPr>
            <p:cNvPicPr>
              <a:picLocks noChangeAspect="1"/>
            </p:cNvPicPr>
            <p:nvPr/>
          </p:nvPicPr>
          <p:blipFill>
            <a:blip r:embed="rId4">
              <a:lum bright="-50000"/>
              <a:extLst>
                <a:ext uri="{28A0092B-C50C-407E-A947-70E740481C1C}">
                  <a14:useLocalDpi xmlns:a14="http://schemas.microsoft.com/office/drawing/2010/main" val="0"/>
                </a:ext>
              </a:extLst>
            </a:blip>
            <a:srcRect l="43867" t="14517" r="10149" b="71284"/>
            <a:stretch>
              <a:fillRect/>
            </a:stretch>
          </p:blipFill>
          <p:spPr bwMode="auto">
            <a:xfrm>
              <a:off x="878043" y="4845983"/>
              <a:ext cx="5020733" cy="1973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4" name="Line 5">
              <a:extLst>
                <a:ext uri="{FF2B5EF4-FFF2-40B4-BE49-F238E27FC236}">
                  <a16:creationId xmlns:a16="http://schemas.microsoft.com/office/drawing/2014/main" id="{CCD8B707-A311-4E25-BDC0-6F908D3FF563}"/>
                </a:ext>
              </a:extLst>
            </p:cNvPr>
            <p:cNvSpPr>
              <a:spLocks/>
            </p:cNvSpPr>
            <p:nvPr/>
          </p:nvSpPr>
          <p:spPr bwMode="auto">
            <a:xfrm>
              <a:off x="2034534" y="5359829"/>
              <a:ext cx="136437" cy="312843"/>
            </a:xfrm>
            <a:custGeom>
              <a:avLst/>
              <a:gdLst>
                <a:gd name="T0" fmla="*/ 68219 w 136437"/>
                <a:gd name="T1" fmla="*/ 0 h 312843"/>
                <a:gd name="T2" fmla="*/ 136437 w 136437"/>
                <a:gd name="T3" fmla="*/ 156422 h 312843"/>
                <a:gd name="T4" fmla="*/ 68219 w 136437"/>
                <a:gd name="T5" fmla="*/ 312843 h 312843"/>
                <a:gd name="T6" fmla="*/ 0 w 136437"/>
                <a:gd name="T7" fmla="*/ 156422 h 312843"/>
                <a:gd name="T8" fmla="*/ 0 w 136437"/>
                <a:gd name="T9" fmla="*/ 0 h 312843"/>
                <a:gd name="T10" fmla="*/ 136437 w 136437"/>
                <a:gd name="T11" fmla="*/ 312843 h 312843"/>
                <a:gd name="T12" fmla="*/ 17694720 60000 65536"/>
                <a:gd name="T13" fmla="*/ 0 60000 65536"/>
                <a:gd name="T14" fmla="*/ 5898240 60000 65536"/>
                <a:gd name="T15" fmla="*/ 11796480 60000 65536"/>
                <a:gd name="T16" fmla="*/ 5898240 60000 65536"/>
                <a:gd name="T17" fmla="*/ 17694720 60000 65536"/>
                <a:gd name="T18" fmla="*/ 0 w 136437"/>
                <a:gd name="T19" fmla="*/ 0 h 312843"/>
                <a:gd name="T20" fmla="*/ 136437 w 136437"/>
                <a:gd name="T21" fmla="*/ 312843 h 312843"/>
              </a:gdLst>
              <a:ahLst/>
              <a:cxnLst>
                <a:cxn ang="T12">
                  <a:pos x="T0" y="T1"/>
                </a:cxn>
                <a:cxn ang="T13">
                  <a:pos x="T2" y="T3"/>
                </a:cxn>
                <a:cxn ang="T14">
                  <a:pos x="T4" y="T5"/>
                </a:cxn>
                <a:cxn ang="T15">
                  <a:pos x="T6" y="T7"/>
                </a:cxn>
                <a:cxn ang="T16">
                  <a:pos x="T8" y="T9"/>
                </a:cxn>
                <a:cxn ang="T17">
                  <a:pos x="T10" y="T11"/>
                </a:cxn>
              </a:cxnLst>
              <a:rect l="T18" t="T19" r="T20" b="T21"/>
              <a:pathLst>
                <a:path w="136437" h="312843">
                  <a:moveTo>
                    <a:pt x="0" y="0"/>
                  </a:moveTo>
                  <a:lnTo>
                    <a:pt x="136437" y="312843"/>
                  </a:lnTo>
                </a:path>
              </a:pathLst>
            </a:custGeom>
            <a:noFill/>
            <a:ln w="25557" cap="sq">
              <a:solidFill>
                <a:srgbClr val="FF0000"/>
              </a:solidFill>
              <a:miter lim="800000"/>
              <a:headEnd/>
              <a:tailEnd type="arrow" w="med" len="med"/>
            </a:ln>
            <a:extLst>
              <a:ext uri="{909E8E84-426E-40DD-AFC4-6F175D3DCCD1}">
                <a14:hiddenFill xmlns:a14="http://schemas.microsoft.com/office/drawing/2010/main">
                  <a:solidFill>
                    <a:srgbClr val="FFFFFF"/>
                  </a:solidFill>
                </a14:hiddenFill>
              </a:ext>
            </a:extLst>
          </p:spPr>
          <p:txBody>
            <a:bodyPr lIns="90004" tIns="46798" rIns="90004" bIns="46798"/>
            <a:lstStyle/>
            <a:p>
              <a:endParaRPr lang="it-IT"/>
            </a:p>
          </p:txBody>
        </p:sp>
        <p:sp>
          <p:nvSpPr>
            <p:cNvPr id="18445" name="Line 6">
              <a:extLst>
                <a:ext uri="{FF2B5EF4-FFF2-40B4-BE49-F238E27FC236}">
                  <a16:creationId xmlns:a16="http://schemas.microsoft.com/office/drawing/2014/main" id="{92C4646B-7985-4460-8117-BEAAEA8FB4F5}"/>
                </a:ext>
              </a:extLst>
            </p:cNvPr>
            <p:cNvSpPr>
              <a:spLocks/>
            </p:cNvSpPr>
            <p:nvPr/>
          </p:nvSpPr>
          <p:spPr bwMode="auto">
            <a:xfrm flipH="1" flipV="1">
              <a:off x="2209612" y="5751360"/>
              <a:ext cx="147602" cy="366482"/>
            </a:xfrm>
            <a:custGeom>
              <a:avLst/>
              <a:gdLst>
                <a:gd name="T0" fmla="*/ 73801 w 147602"/>
                <a:gd name="T1" fmla="*/ 0 h 366482"/>
                <a:gd name="T2" fmla="*/ 147602 w 147602"/>
                <a:gd name="T3" fmla="*/ 183241 h 366482"/>
                <a:gd name="T4" fmla="*/ 73801 w 147602"/>
                <a:gd name="T5" fmla="*/ 366482 h 366482"/>
                <a:gd name="T6" fmla="*/ 0 w 147602"/>
                <a:gd name="T7" fmla="*/ 183241 h 366482"/>
                <a:gd name="T8" fmla="*/ 0 w 147602"/>
                <a:gd name="T9" fmla="*/ 0 h 366482"/>
                <a:gd name="T10" fmla="*/ 147602 w 147602"/>
                <a:gd name="T11" fmla="*/ 366482 h 366482"/>
                <a:gd name="T12" fmla="*/ 17694720 60000 65536"/>
                <a:gd name="T13" fmla="*/ 0 60000 65536"/>
                <a:gd name="T14" fmla="*/ 5898240 60000 65536"/>
                <a:gd name="T15" fmla="*/ 11796480 60000 65536"/>
                <a:gd name="T16" fmla="*/ 5898240 60000 65536"/>
                <a:gd name="T17" fmla="*/ 17694720 60000 65536"/>
                <a:gd name="T18" fmla="*/ 0 w 147602"/>
                <a:gd name="T19" fmla="*/ 0 h 366482"/>
                <a:gd name="T20" fmla="*/ 147602 w 147602"/>
                <a:gd name="T21" fmla="*/ 366482 h 366482"/>
              </a:gdLst>
              <a:ahLst/>
              <a:cxnLst>
                <a:cxn ang="T12">
                  <a:pos x="T0" y="T1"/>
                </a:cxn>
                <a:cxn ang="T13">
                  <a:pos x="T2" y="T3"/>
                </a:cxn>
                <a:cxn ang="T14">
                  <a:pos x="T4" y="T5"/>
                </a:cxn>
                <a:cxn ang="T15">
                  <a:pos x="T6" y="T7"/>
                </a:cxn>
                <a:cxn ang="T16">
                  <a:pos x="T8" y="T9"/>
                </a:cxn>
                <a:cxn ang="T17">
                  <a:pos x="T10" y="T11"/>
                </a:cxn>
              </a:cxnLst>
              <a:rect l="T18" t="T19" r="T20" b="T21"/>
              <a:pathLst>
                <a:path w="147602" h="366482">
                  <a:moveTo>
                    <a:pt x="0" y="0"/>
                  </a:moveTo>
                  <a:lnTo>
                    <a:pt x="147602" y="366482"/>
                  </a:lnTo>
                </a:path>
              </a:pathLst>
            </a:custGeom>
            <a:noFill/>
            <a:ln w="25557" cap="sq">
              <a:solidFill>
                <a:srgbClr val="FF0000"/>
              </a:solidFill>
              <a:miter lim="800000"/>
              <a:headEnd/>
              <a:tailEnd type="arrow" w="med" len="med"/>
            </a:ln>
            <a:extLst>
              <a:ext uri="{909E8E84-426E-40DD-AFC4-6F175D3DCCD1}">
                <a14:hiddenFill xmlns:a14="http://schemas.microsoft.com/office/drawing/2010/main">
                  <a:solidFill>
                    <a:srgbClr val="FFFFFF"/>
                  </a:solidFill>
                </a14:hiddenFill>
              </a:ext>
            </a:extLst>
          </p:spPr>
          <p:txBody>
            <a:bodyPr lIns="90004" tIns="46798" rIns="90004" bIns="46798"/>
            <a:lstStyle/>
            <a:p>
              <a:endParaRPr lang="it-IT"/>
            </a:p>
          </p:txBody>
        </p:sp>
        <p:sp>
          <p:nvSpPr>
            <p:cNvPr id="18446" name="Line 7">
              <a:extLst>
                <a:ext uri="{FF2B5EF4-FFF2-40B4-BE49-F238E27FC236}">
                  <a16:creationId xmlns:a16="http://schemas.microsoft.com/office/drawing/2014/main" id="{3BEC9C4C-86E5-4AD5-8360-EBA4E68A22D6}"/>
                </a:ext>
              </a:extLst>
            </p:cNvPr>
            <p:cNvSpPr>
              <a:spLocks/>
            </p:cNvSpPr>
            <p:nvPr/>
          </p:nvSpPr>
          <p:spPr bwMode="auto">
            <a:xfrm>
              <a:off x="2472715" y="5077129"/>
              <a:ext cx="136437" cy="312477"/>
            </a:xfrm>
            <a:custGeom>
              <a:avLst/>
              <a:gdLst>
                <a:gd name="T0" fmla="*/ 68219 w 136437"/>
                <a:gd name="T1" fmla="*/ 0 h 312477"/>
                <a:gd name="T2" fmla="*/ 136437 w 136437"/>
                <a:gd name="T3" fmla="*/ 156239 h 312477"/>
                <a:gd name="T4" fmla="*/ 68219 w 136437"/>
                <a:gd name="T5" fmla="*/ 312477 h 312477"/>
                <a:gd name="T6" fmla="*/ 0 w 136437"/>
                <a:gd name="T7" fmla="*/ 156239 h 312477"/>
                <a:gd name="T8" fmla="*/ 0 w 136437"/>
                <a:gd name="T9" fmla="*/ 0 h 312477"/>
                <a:gd name="T10" fmla="*/ 136437 w 136437"/>
                <a:gd name="T11" fmla="*/ 312477 h 312477"/>
                <a:gd name="T12" fmla="*/ 17694720 60000 65536"/>
                <a:gd name="T13" fmla="*/ 0 60000 65536"/>
                <a:gd name="T14" fmla="*/ 5898240 60000 65536"/>
                <a:gd name="T15" fmla="*/ 11796480 60000 65536"/>
                <a:gd name="T16" fmla="*/ 5898240 60000 65536"/>
                <a:gd name="T17" fmla="*/ 17694720 60000 65536"/>
                <a:gd name="T18" fmla="*/ 0 w 136437"/>
                <a:gd name="T19" fmla="*/ 0 h 312477"/>
                <a:gd name="T20" fmla="*/ 136437 w 136437"/>
                <a:gd name="T21" fmla="*/ 312477 h 312477"/>
              </a:gdLst>
              <a:ahLst/>
              <a:cxnLst>
                <a:cxn ang="T12">
                  <a:pos x="T0" y="T1"/>
                </a:cxn>
                <a:cxn ang="T13">
                  <a:pos x="T2" y="T3"/>
                </a:cxn>
                <a:cxn ang="T14">
                  <a:pos x="T4" y="T5"/>
                </a:cxn>
                <a:cxn ang="T15">
                  <a:pos x="T6" y="T7"/>
                </a:cxn>
                <a:cxn ang="T16">
                  <a:pos x="T8" y="T9"/>
                </a:cxn>
                <a:cxn ang="T17">
                  <a:pos x="T10" y="T11"/>
                </a:cxn>
              </a:cxnLst>
              <a:rect l="T18" t="T19" r="T20" b="T21"/>
              <a:pathLst>
                <a:path w="136437" h="312477">
                  <a:moveTo>
                    <a:pt x="0" y="0"/>
                  </a:moveTo>
                  <a:lnTo>
                    <a:pt x="136437" y="312477"/>
                  </a:lnTo>
                </a:path>
              </a:pathLst>
            </a:custGeom>
            <a:noFill/>
            <a:ln w="25557" cap="sq">
              <a:solidFill>
                <a:srgbClr val="FF0000"/>
              </a:solidFill>
              <a:miter lim="800000"/>
              <a:headEnd/>
              <a:tailEnd type="arrow" w="med" len="med"/>
            </a:ln>
            <a:extLst>
              <a:ext uri="{909E8E84-426E-40DD-AFC4-6F175D3DCCD1}">
                <a14:hiddenFill xmlns:a14="http://schemas.microsoft.com/office/drawing/2010/main">
                  <a:solidFill>
                    <a:srgbClr val="FFFFFF"/>
                  </a:solidFill>
                </a14:hiddenFill>
              </a:ext>
            </a:extLst>
          </p:spPr>
          <p:txBody>
            <a:bodyPr lIns="90004" tIns="46798" rIns="90004" bIns="46798"/>
            <a:lstStyle/>
            <a:p>
              <a:endParaRPr lang="it-IT"/>
            </a:p>
          </p:txBody>
        </p:sp>
        <p:sp>
          <p:nvSpPr>
            <p:cNvPr id="18447" name="Line 8">
              <a:extLst>
                <a:ext uri="{FF2B5EF4-FFF2-40B4-BE49-F238E27FC236}">
                  <a16:creationId xmlns:a16="http://schemas.microsoft.com/office/drawing/2014/main" id="{AC3D09A0-3367-4418-9818-2031884A65D6}"/>
                </a:ext>
              </a:extLst>
            </p:cNvPr>
            <p:cNvSpPr>
              <a:spLocks/>
            </p:cNvSpPr>
            <p:nvPr/>
          </p:nvSpPr>
          <p:spPr bwMode="auto">
            <a:xfrm flipH="1" flipV="1">
              <a:off x="2609152" y="5489431"/>
              <a:ext cx="147602" cy="366482"/>
            </a:xfrm>
            <a:custGeom>
              <a:avLst/>
              <a:gdLst>
                <a:gd name="T0" fmla="*/ 73801 w 147602"/>
                <a:gd name="T1" fmla="*/ 0 h 366482"/>
                <a:gd name="T2" fmla="*/ 147602 w 147602"/>
                <a:gd name="T3" fmla="*/ 183241 h 366482"/>
                <a:gd name="T4" fmla="*/ 73801 w 147602"/>
                <a:gd name="T5" fmla="*/ 366482 h 366482"/>
                <a:gd name="T6" fmla="*/ 0 w 147602"/>
                <a:gd name="T7" fmla="*/ 183241 h 366482"/>
                <a:gd name="T8" fmla="*/ 0 w 147602"/>
                <a:gd name="T9" fmla="*/ 0 h 366482"/>
                <a:gd name="T10" fmla="*/ 147602 w 147602"/>
                <a:gd name="T11" fmla="*/ 366482 h 366482"/>
                <a:gd name="T12" fmla="*/ 17694720 60000 65536"/>
                <a:gd name="T13" fmla="*/ 0 60000 65536"/>
                <a:gd name="T14" fmla="*/ 5898240 60000 65536"/>
                <a:gd name="T15" fmla="*/ 11796480 60000 65536"/>
                <a:gd name="T16" fmla="*/ 5898240 60000 65536"/>
                <a:gd name="T17" fmla="*/ 17694720 60000 65536"/>
                <a:gd name="T18" fmla="*/ 0 w 147602"/>
                <a:gd name="T19" fmla="*/ 0 h 366482"/>
                <a:gd name="T20" fmla="*/ 147602 w 147602"/>
                <a:gd name="T21" fmla="*/ 366482 h 366482"/>
              </a:gdLst>
              <a:ahLst/>
              <a:cxnLst>
                <a:cxn ang="T12">
                  <a:pos x="T0" y="T1"/>
                </a:cxn>
                <a:cxn ang="T13">
                  <a:pos x="T2" y="T3"/>
                </a:cxn>
                <a:cxn ang="T14">
                  <a:pos x="T4" y="T5"/>
                </a:cxn>
                <a:cxn ang="T15">
                  <a:pos x="T6" y="T7"/>
                </a:cxn>
                <a:cxn ang="T16">
                  <a:pos x="T8" y="T9"/>
                </a:cxn>
                <a:cxn ang="T17">
                  <a:pos x="T10" y="T11"/>
                </a:cxn>
              </a:cxnLst>
              <a:rect l="T18" t="T19" r="T20" b="T21"/>
              <a:pathLst>
                <a:path w="147602" h="366482">
                  <a:moveTo>
                    <a:pt x="0" y="0"/>
                  </a:moveTo>
                  <a:lnTo>
                    <a:pt x="147602" y="366482"/>
                  </a:lnTo>
                </a:path>
              </a:pathLst>
            </a:custGeom>
            <a:noFill/>
            <a:ln w="25557" cap="sq">
              <a:solidFill>
                <a:srgbClr val="FF0000"/>
              </a:solidFill>
              <a:miter lim="800000"/>
              <a:headEnd/>
              <a:tailEnd type="arrow" w="med" len="med"/>
            </a:ln>
            <a:extLst>
              <a:ext uri="{909E8E84-426E-40DD-AFC4-6F175D3DCCD1}">
                <a14:hiddenFill xmlns:a14="http://schemas.microsoft.com/office/drawing/2010/main">
                  <a:solidFill>
                    <a:srgbClr val="FFFFFF"/>
                  </a:solidFill>
                </a14:hiddenFill>
              </a:ext>
            </a:extLst>
          </p:spPr>
          <p:txBody>
            <a:bodyPr lIns="90004" tIns="46798" rIns="90004" bIns="46798"/>
            <a:lstStyle/>
            <a:p>
              <a:endParaRPr lang="it-IT"/>
            </a:p>
          </p:txBody>
        </p:sp>
        <p:sp>
          <p:nvSpPr>
            <p:cNvPr id="18448" name="Text Box 13">
              <a:extLst>
                <a:ext uri="{FF2B5EF4-FFF2-40B4-BE49-F238E27FC236}">
                  <a16:creationId xmlns:a16="http://schemas.microsoft.com/office/drawing/2014/main" id="{F9C68CE1-3867-4194-91CC-220D6119091F}"/>
                </a:ext>
              </a:extLst>
            </p:cNvPr>
            <p:cNvSpPr>
              <a:spLocks/>
            </p:cNvSpPr>
            <p:nvPr/>
          </p:nvSpPr>
          <p:spPr bwMode="auto">
            <a:xfrm>
              <a:off x="1228018" y="5603232"/>
              <a:ext cx="400324" cy="459357"/>
            </a:xfrm>
            <a:custGeom>
              <a:avLst/>
              <a:gdLst>
                <a:gd name="T0" fmla="*/ 2147483646 w 21600"/>
                <a:gd name="T1" fmla="*/ 0 h 21600"/>
                <a:gd name="T2" fmla="*/ 2147483646 w 21600"/>
                <a:gd name="T3" fmla="*/ 2147483646 h 21600"/>
                <a:gd name="T4" fmla="*/ 2147483646 w 21600"/>
                <a:gd name="T5" fmla="*/ 2147483646 h 21600"/>
                <a:gd name="T6" fmla="*/ 0 w 21600"/>
                <a:gd name="T7" fmla="*/ 2147483646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9pPr>
            </a:lstStyle>
            <a:p>
              <a:pPr eaLnBrk="1" hangingPunct="1">
                <a:spcBef>
                  <a:spcPct val="0"/>
                </a:spcBef>
                <a:buClrTx/>
                <a:buSzTx/>
                <a:buFontTx/>
                <a:buNone/>
              </a:pPr>
              <a:r>
                <a:rPr lang="en-US" altLang="it-IT" sz="2400">
                  <a:solidFill>
                    <a:srgbClr val="FF0000"/>
                  </a:solidFill>
                  <a:latin typeface="Times New Roman" panose="02020603050405020304" pitchFamily="18" charset="0"/>
                  <a:ea typeface="Microsoft YaHei" panose="020B0503020204020204" pitchFamily="34" charset="-122"/>
                  <a:cs typeface="Lucida Sans" panose="020B0602030504020204" pitchFamily="34" charset="0"/>
                </a:rPr>
                <a:t>A</a:t>
              </a:r>
            </a:p>
          </p:txBody>
        </p:sp>
        <p:sp>
          <p:nvSpPr>
            <p:cNvPr id="18449" name="Text Box 14">
              <a:extLst>
                <a:ext uri="{FF2B5EF4-FFF2-40B4-BE49-F238E27FC236}">
                  <a16:creationId xmlns:a16="http://schemas.microsoft.com/office/drawing/2014/main" id="{DF7E64FE-B9B7-4B86-BFCE-51AC25E7E804}"/>
                </a:ext>
              </a:extLst>
            </p:cNvPr>
            <p:cNvSpPr>
              <a:spLocks/>
            </p:cNvSpPr>
            <p:nvPr/>
          </p:nvSpPr>
          <p:spPr bwMode="auto">
            <a:xfrm>
              <a:off x="1479956" y="5888163"/>
              <a:ext cx="383398" cy="459357"/>
            </a:xfrm>
            <a:custGeom>
              <a:avLst/>
              <a:gdLst>
                <a:gd name="T0" fmla="*/ 2147483646 w 21600"/>
                <a:gd name="T1" fmla="*/ 0 h 21600"/>
                <a:gd name="T2" fmla="*/ 2147483646 w 21600"/>
                <a:gd name="T3" fmla="*/ 2147483646 h 21600"/>
                <a:gd name="T4" fmla="*/ 2147483646 w 21600"/>
                <a:gd name="T5" fmla="*/ 2147483646 h 21600"/>
                <a:gd name="T6" fmla="*/ 0 w 21600"/>
                <a:gd name="T7" fmla="*/ 2147483646 h 21600"/>
                <a:gd name="T8" fmla="*/ 17694720 60000 65536"/>
                <a:gd name="T9" fmla="*/ 0 60000 65536"/>
                <a:gd name="T10" fmla="*/ 5898240 60000 65536"/>
                <a:gd name="T11" fmla="*/ 1179648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600" y="0"/>
                  </a:lnTo>
                  <a:lnTo>
                    <a:pt x="21600" y="21600"/>
                  </a:lnTo>
                  <a:lnTo>
                    <a:pt x="0" y="2160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4" tIns="46798" rIns="90004" bIns="46798">
              <a:spAutoFit/>
            </a:bodyPr>
            <a:lstStyle>
              <a:lvl1pPr>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FFFFFF"/>
                  </a:solidFill>
                  <a:latin typeface="Century Gothic" panose="020B0502020202020204" pitchFamily="34" charset="0"/>
                </a:defRPr>
              </a:lvl9pPr>
            </a:lstStyle>
            <a:p>
              <a:pPr eaLnBrk="1" hangingPunct="1">
                <a:spcBef>
                  <a:spcPct val="0"/>
                </a:spcBef>
                <a:buClrTx/>
                <a:buSzTx/>
                <a:buFontTx/>
                <a:buNone/>
              </a:pPr>
              <a:r>
                <a:rPr lang="en-US" altLang="it-IT" sz="2400">
                  <a:solidFill>
                    <a:srgbClr val="FF0000"/>
                  </a:solidFill>
                  <a:latin typeface="Times New Roman" panose="02020603050405020304" pitchFamily="18" charset="0"/>
                  <a:ea typeface="Microsoft YaHei" panose="020B0503020204020204" pitchFamily="34" charset="-122"/>
                  <a:cs typeface="Lucida Sans" panose="020B0602030504020204" pitchFamily="34" charset="0"/>
                </a:rPr>
                <a:t>B</a:t>
              </a:r>
            </a:p>
          </p:txBody>
        </p:sp>
      </p:grpSp>
      <p:sp>
        <p:nvSpPr>
          <p:cNvPr id="18441" name="CasellaDiTesto 15">
            <a:extLst>
              <a:ext uri="{FF2B5EF4-FFF2-40B4-BE49-F238E27FC236}">
                <a16:creationId xmlns:a16="http://schemas.microsoft.com/office/drawing/2014/main" id="{96178E9C-3FC6-4FE0-95B3-854EABA9D395}"/>
              </a:ext>
            </a:extLst>
          </p:cNvPr>
          <p:cNvSpPr txBox="1">
            <a:spLocks noChangeArrowheads="1"/>
          </p:cNvSpPr>
          <p:nvPr/>
        </p:nvSpPr>
        <p:spPr bwMode="auto">
          <a:xfrm>
            <a:off x="2043113" y="5695950"/>
            <a:ext cx="9810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eaLnBrk="1" hangingPunct="1">
              <a:spcBef>
                <a:spcPct val="0"/>
              </a:spcBef>
              <a:buClrTx/>
              <a:buSzTx/>
              <a:buFontTx/>
              <a:buNone/>
            </a:pPr>
            <a:r>
              <a:rPr lang="it-IT" altLang="it-IT" sz="900">
                <a:solidFill>
                  <a:schemeClr val="bg1"/>
                </a:solidFill>
                <a:latin typeface="Calibri" panose="020F0502020204030204" pitchFamily="34" charset="0"/>
              </a:rPr>
              <a:t>AIRFOIL SECTION</a:t>
            </a:r>
          </a:p>
        </p:txBody>
      </p:sp>
      <p:pic>
        <p:nvPicPr>
          <p:cNvPr id="18442" name="Immagine 1">
            <a:extLst>
              <a:ext uri="{FF2B5EF4-FFF2-40B4-BE49-F238E27FC236}">
                <a16:creationId xmlns:a16="http://schemas.microsoft.com/office/drawing/2014/main" id="{C08A5DFD-1151-40AC-96E3-4FE1A852E01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9238" y="5949950"/>
            <a:ext cx="3254375" cy="28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a:extLst>
              <a:ext uri="{FF2B5EF4-FFF2-40B4-BE49-F238E27FC236}">
                <a16:creationId xmlns:a16="http://schemas.microsoft.com/office/drawing/2014/main" id="{C7A95AC2-11C9-475E-840F-8D0DD4559558}"/>
              </a:ext>
            </a:extLst>
          </p:cNvPr>
          <p:cNvSpPr txBox="1">
            <a:spLocks noGrp="1"/>
          </p:cNvSpPr>
          <p:nvPr>
            <p:ph type="title" idx="4294967295"/>
          </p:nvPr>
        </p:nvSpPr>
        <p:spPr>
          <a:xfrm>
            <a:off x="88900" y="119063"/>
            <a:ext cx="8763000" cy="457200"/>
          </a:xfrm>
        </p:spPr>
        <p:txBody>
          <a:bodyPr/>
          <a:lstStyle/>
          <a:p>
            <a:pPr eaLnBrk="1" hangingPunct="1"/>
            <a:r>
              <a:rPr lang="en-US" altLang="it-IT" sz="2800">
                <a:solidFill>
                  <a:srgbClr val="3916BA"/>
                </a:solidFill>
                <a:latin typeface="Century Gothic" panose="020B0502020202020204" pitchFamily="34" charset="0"/>
              </a:rPr>
              <a:t>LIFT ON AN AIRFOIL</a:t>
            </a:r>
          </a:p>
        </p:txBody>
      </p:sp>
      <p:sp>
        <p:nvSpPr>
          <p:cNvPr id="3" name="Segnaposto testo 8">
            <a:extLst>
              <a:ext uri="{FF2B5EF4-FFF2-40B4-BE49-F238E27FC236}">
                <a16:creationId xmlns:a16="http://schemas.microsoft.com/office/drawing/2014/main" id="{BFB0C7B3-9445-4A03-ABF1-EB5F92565F17}"/>
              </a:ext>
            </a:extLst>
          </p:cNvPr>
          <p:cNvSpPr txBox="1">
            <a:spLocks noGrp="1"/>
          </p:cNvSpPr>
          <p:nvPr>
            <p:ph type="body" idx="4294967295"/>
          </p:nvPr>
        </p:nvSpPr>
        <p:spPr>
          <a:xfrm>
            <a:off x="314524" y="1218151"/>
            <a:ext cx="8479447" cy="1549395"/>
          </a:xfrm>
          <a:ln>
            <a:miter lim="800000"/>
            <a:headEnd/>
            <a:tailEnd/>
          </a:ln>
          <a:extLst/>
        </p:spPr>
        <p:txBody>
          <a:bodyPr>
            <a:normAutofit fontScale="85000" lnSpcReduction="10000"/>
          </a:bodyPr>
          <a:lstStyle/>
          <a:p>
            <a:pPr marL="0" indent="0" algn="just" defTabSz="457209" eaLnBrk="1" fontAlgn="auto" hangingPunct="1">
              <a:spcAft>
                <a:spcPts val="0"/>
              </a:spcAft>
              <a:buClr>
                <a:schemeClr val="bg1"/>
              </a:buClr>
              <a:buSzPct val="100000"/>
              <a:buFont typeface="Wingdings 3"/>
              <a:buNone/>
              <a:defRPr/>
            </a:pPr>
            <a:r>
              <a:rPr lang="en-US" dirty="0">
                <a:solidFill>
                  <a:srgbClr val="3916BA"/>
                </a:solidFill>
              </a:rPr>
              <a:t>2. Bernoulli's principle (for incompressible fluids) states that an increase in the speed (v) of a fluid occurs simultaneously with a decrease in pressure (P).</a:t>
            </a:r>
            <a:r>
              <a:rPr lang="en-US" dirty="0">
                <a:solidFill>
                  <a:srgbClr val="3916BA"/>
                </a:solidFill>
                <a:highlight>
                  <a:scrgbClr r="0" g="0" b="0">
                    <a:alpha val="0"/>
                  </a:scrgbClr>
                </a:highlight>
                <a:latin typeface="Times New Roman" pitchFamily="18"/>
                <a:ea typeface="Microsoft YaHei" pitchFamily="2"/>
              </a:rPr>
              <a:t> </a:t>
            </a:r>
          </a:p>
          <a:p>
            <a:pPr marL="342909" indent="-342909" algn="just" defTabSz="457209" eaLnBrk="1" fontAlgn="auto" hangingPunct="1">
              <a:spcAft>
                <a:spcPts val="0"/>
              </a:spcAft>
              <a:buClr>
                <a:schemeClr val="bg1"/>
              </a:buClr>
              <a:buSzPct val="100000"/>
              <a:buFont typeface="Wingdings 3"/>
              <a:buChar char=""/>
              <a:defRPr/>
            </a:pPr>
            <a:endParaRPr lang="en-US" dirty="0">
              <a:solidFill>
                <a:srgbClr val="3916BA"/>
              </a:solidFill>
              <a:highlight>
                <a:scrgbClr r="0" g="0" b="0">
                  <a:alpha val="0"/>
                </a:scrgbClr>
              </a:highlight>
              <a:latin typeface="Times New Roman" pitchFamily="18"/>
              <a:ea typeface="Microsoft YaHei" pitchFamily="2"/>
            </a:endParaRPr>
          </a:p>
          <a:p>
            <a:pPr marL="342909" indent="-342909" algn="just" defTabSz="457209" eaLnBrk="1" fontAlgn="auto" hangingPunct="1">
              <a:spcAft>
                <a:spcPts val="0"/>
              </a:spcAft>
              <a:buClr>
                <a:schemeClr val="bg1"/>
              </a:buClr>
              <a:buSzPct val="100000"/>
              <a:buFontTx/>
              <a:buChar char="-"/>
              <a:defRPr/>
            </a:pPr>
            <a:r>
              <a:rPr lang="en-US" sz="2100" dirty="0">
                <a:solidFill>
                  <a:srgbClr val="3916BA"/>
                </a:solidFill>
                <a:highlight>
                  <a:scrgbClr r="0" g="0" b="0">
                    <a:alpha val="0"/>
                  </a:scrgbClr>
                </a:highlight>
                <a:latin typeface="Century Gothic" panose="020B0502020202020204" pitchFamily="34" charset="0"/>
                <a:ea typeface="Microsoft YaHei" pitchFamily="2"/>
              </a:rPr>
              <a:t>Energy continuity    P </a:t>
            </a:r>
            <a:r>
              <a:rPr lang="en-US" sz="2100" dirty="0">
                <a:solidFill>
                  <a:srgbClr val="3916BA"/>
                </a:solidFill>
                <a:highlight>
                  <a:scrgbClr r="0" g="0" b="0">
                    <a:alpha val="0"/>
                  </a:scrgbClr>
                </a:highlight>
                <a:latin typeface="Times New Roman" pitchFamily="18"/>
                <a:ea typeface="Microsoft YaHei" pitchFamily="2"/>
              </a:rPr>
              <a:t>+</a:t>
            </a:r>
            <a:r>
              <a:rPr lang="en-US" dirty="0">
                <a:solidFill>
                  <a:srgbClr val="3916BA"/>
                </a:solidFill>
              </a:rPr>
              <a:t>1/2</a:t>
            </a:r>
            <a:r>
              <a:rPr lang="en-US" sz="2100" dirty="0">
                <a:solidFill>
                  <a:srgbClr val="3916BA"/>
                </a:solidFill>
                <a:highlight>
                  <a:scrgbClr r="0" g="0" b="0">
                    <a:alpha val="0"/>
                  </a:scrgbClr>
                </a:highlight>
                <a:latin typeface="Times New Roman" pitchFamily="18"/>
                <a:ea typeface="Microsoft YaHei" pitchFamily="2"/>
              </a:rPr>
              <a:t> </a:t>
            </a:r>
            <a:r>
              <a:rPr lang="en-US" sz="2100" dirty="0">
                <a:solidFill>
                  <a:srgbClr val="3916BA"/>
                </a:solidFill>
                <a:highlight>
                  <a:scrgbClr r="0" g="0" b="0">
                    <a:alpha val="0"/>
                  </a:scrgbClr>
                </a:highlight>
                <a:latin typeface="Symbol" panose="05050102010706020507" pitchFamily="18" charset="2"/>
              </a:rPr>
              <a:t> </a:t>
            </a:r>
            <a:r>
              <a:rPr lang="en-US" sz="2100" dirty="0">
                <a:solidFill>
                  <a:srgbClr val="3916BA"/>
                </a:solidFill>
                <a:highlight>
                  <a:scrgbClr r="0" g="0" b="0">
                    <a:alpha val="0"/>
                  </a:scrgbClr>
                </a:highlight>
                <a:latin typeface="Symbol" panose="05050102010706020507" pitchFamily="18" charset="2"/>
                <a:sym typeface="Symbol" panose="05050102010706020507" pitchFamily="18" charset="2"/>
              </a:rPr>
              <a:t> </a:t>
            </a:r>
            <a:r>
              <a:rPr lang="en-US" sz="2100" dirty="0">
                <a:solidFill>
                  <a:srgbClr val="3916BA"/>
                </a:solidFill>
                <a:highlight>
                  <a:scrgbClr r="0" g="0" b="0">
                    <a:alpha val="0"/>
                  </a:scrgbClr>
                </a:highlight>
                <a:latin typeface="Century Gothic" panose="020B0502020202020204" pitchFamily="34" charset="0"/>
                <a:ea typeface="Microsoft YaHei" pitchFamily="2"/>
              </a:rPr>
              <a:t>v</a:t>
            </a:r>
            <a:r>
              <a:rPr lang="en-US" sz="2100" baseline="30000" dirty="0">
                <a:solidFill>
                  <a:srgbClr val="3916BA"/>
                </a:solidFill>
                <a:highlight>
                  <a:scrgbClr r="0" g="0" b="0">
                    <a:alpha val="0"/>
                  </a:scrgbClr>
                </a:highlight>
                <a:latin typeface="Times New Roman" pitchFamily="18"/>
                <a:ea typeface="Microsoft YaHei" pitchFamily="2"/>
              </a:rPr>
              <a:t>2</a:t>
            </a:r>
            <a:r>
              <a:rPr lang="en-US" sz="2100" dirty="0">
                <a:solidFill>
                  <a:srgbClr val="3916BA"/>
                </a:solidFill>
                <a:highlight>
                  <a:scrgbClr r="0" g="0" b="0">
                    <a:alpha val="0"/>
                  </a:scrgbClr>
                </a:highlight>
                <a:latin typeface="Times New Roman" pitchFamily="18"/>
                <a:ea typeface="Microsoft YaHei" pitchFamily="2"/>
              </a:rPr>
              <a:t>= </a:t>
            </a:r>
            <a:r>
              <a:rPr lang="en-US" sz="2100" dirty="0">
                <a:solidFill>
                  <a:srgbClr val="3916BA"/>
                </a:solidFill>
                <a:highlight>
                  <a:scrgbClr r="0" g="0" b="0">
                    <a:alpha val="0"/>
                  </a:scrgbClr>
                </a:highlight>
                <a:latin typeface="Century Gothic" panose="020B0502020202020204" pitchFamily="34" charset="0"/>
                <a:ea typeface="Microsoft YaHei" pitchFamily="2"/>
              </a:rPr>
              <a:t>constant</a:t>
            </a:r>
            <a:r>
              <a:rPr lang="en-US" sz="2100" dirty="0">
                <a:solidFill>
                  <a:srgbClr val="3916BA"/>
                </a:solidFill>
                <a:highlight>
                  <a:scrgbClr r="0" g="0" b="0">
                    <a:alpha val="0"/>
                  </a:scrgbClr>
                </a:highlight>
                <a:latin typeface="Times New Roman" pitchFamily="18"/>
                <a:ea typeface="Microsoft YaHei" pitchFamily="2"/>
              </a:rPr>
              <a:t>     		 </a:t>
            </a:r>
            <a:r>
              <a:rPr lang="en-US" sz="2100" dirty="0">
                <a:solidFill>
                  <a:srgbClr val="3916BA"/>
                </a:solidFill>
                <a:highlight>
                  <a:scrgbClr r="0" g="0" b="0">
                    <a:alpha val="0"/>
                  </a:scrgbClr>
                </a:highlight>
                <a:latin typeface="Century Gothic" panose="020B0502020202020204" pitchFamily="34" charset="0"/>
                <a:ea typeface="Microsoft YaHei" pitchFamily="2"/>
              </a:rPr>
              <a:t>So if v↑ then P ↓</a:t>
            </a:r>
          </a:p>
          <a:p>
            <a:pPr marL="0" indent="0" algn="just" defTabSz="457209" eaLnBrk="1" fontAlgn="auto" hangingPunct="1">
              <a:spcBef>
                <a:spcPts val="0"/>
              </a:spcBef>
              <a:spcAft>
                <a:spcPts val="0"/>
              </a:spcAft>
              <a:buClr>
                <a:schemeClr val="bg1"/>
              </a:buClr>
              <a:buSzPct val="100000"/>
              <a:buFont typeface="Wingdings 3"/>
              <a:buNone/>
              <a:defRPr/>
            </a:pPr>
            <a:r>
              <a:rPr lang="en-US" sz="1700" dirty="0">
                <a:solidFill>
                  <a:srgbClr val="3916BA"/>
                </a:solidFill>
                <a:highlight>
                  <a:scrgbClr r="0" g="0" b="0">
                    <a:alpha val="0"/>
                  </a:scrgbClr>
                </a:highlight>
                <a:latin typeface="Century Gothic" panose="020B0502020202020204" pitchFamily="34" charset="0"/>
                <a:ea typeface="Microsoft YaHei" pitchFamily="2"/>
              </a:rPr>
              <a:t>           (simplified)</a:t>
            </a:r>
          </a:p>
        </p:txBody>
      </p:sp>
      <p:sp>
        <p:nvSpPr>
          <p:cNvPr id="20484" name="Rettangolo 16">
            <a:extLst>
              <a:ext uri="{FF2B5EF4-FFF2-40B4-BE49-F238E27FC236}">
                <a16:creationId xmlns:a16="http://schemas.microsoft.com/office/drawing/2014/main" id="{6B031BC5-B4F7-492E-8997-B8D8E0C91AD1}"/>
              </a:ext>
            </a:extLst>
          </p:cNvPr>
          <p:cNvSpPr>
            <a:spLocks noChangeArrowheads="1"/>
          </p:cNvSpPr>
          <p:nvPr/>
        </p:nvSpPr>
        <p:spPr bwMode="auto">
          <a:xfrm>
            <a:off x="233363" y="3409950"/>
            <a:ext cx="38766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lgn="just" eaLnBrk="1" hangingPunct="1">
              <a:spcBef>
                <a:spcPct val="0"/>
              </a:spcBef>
              <a:buClrTx/>
              <a:buSzTx/>
              <a:buFontTx/>
              <a:buNone/>
            </a:pPr>
            <a:r>
              <a:rPr lang="en-US" altLang="it-IT" sz="1800">
                <a:solidFill>
                  <a:srgbClr val="3916BA"/>
                </a:solidFill>
              </a:rPr>
              <a:t>With lower pressure over upper surface, airfoil feels a net force in upward direction.  LIFT</a:t>
            </a:r>
            <a:r>
              <a:rPr lang="en-US" altLang="it-IT" sz="1800">
                <a:solidFill>
                  <a:srgbClr val="3916BA"/>
                </a:solidFill>
                <a:latin typeface="Calibri" panose="020F0502020204030204" pitchFamily="34" charset="0"/>
              </a:rPr>
              <a:t> </a:t>
            </a:r>
            <a:endParaRPr lang="it-IT" altLang="it-IT" sz="1800">
              <a:solidFill>
                <a:srgbClr val="3916BA"/>
              </a:solidFill>
              <a:latin typeface="Calibri" panose="020F0502020204030204" pitchFamily="34" charset="0"/>
            </a:endParaRPr>
          </a:p>
        </p:txBody>
      </p:sp>
      <p:sp>
        <p:nvSpPr>
          <p:cNvPr id="20485" name="Rettangolo 19">
            <a:extLst>
              <a:ext uri="{FF2B5EF4-FFF2-40B4-BE49-F238E27FC236}">
                <a16:creationId xmlns:a16="http://schemas.microsoft.com/office/drawing/2014/main" id="{188B1263-FA72-4144-B229-1D87A98E650E}"/>
              </a:ext>
            </a:extLst>
          </p:cNvPr>
          <p:cNvSpPr>
            <a:spLocks noChangeArrowheads="1"/>
          </p:cNvSpPr>
          <p:nvPr/>
        </p:nvSpPr>
        <p:spPr bwMode="auto">
          <a:xfrm>
            <a:off x="314325" y="5838825"/>
            <a:ext cx="6608763"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ts val="1000"/>
              </a:spcBef>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2800">
                <a:solidFill>
                  <a:srgbClr val="FFFFFF"/>
                </a:solidFill>
                <a:latin typeface="Century Gothic" panose="020B0502020202020204" pitchFamily="34" charset="0"/>
              </a:defRPr>
            </a:lvl2pPr>
            <a:lvl3pPr marL="400050">
              <a:spcBef>
                <a:spcPts val="1000"/>
              </a:spcBef>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tabLst>
                <a:tab pos="569913" algn="l"/>
                <a:tab pos="1484313" algn="l"/>
                <a:tab pos="2398713" algn="l"/>
                <a:tab pos="3313113" algn="l"/>
                <a:tab pos="4227513" algn="l"/>
                <a:tab pos="5141913" algn="l"/>
                <a:tab pos="6056313" algn="l"/>
                <a:tab pos="6970713" algn="l"/>
                <a:tab pos="7885113" algn="l"/>
                <a:tab pos="8799513" algn="l"/>
                <a:tab pos="9713913" algn="l"/>
              </a:tabLst>
              <a:defRPr sz="1400">
                <a:solidFill>
                  <a:srgbClr val="FFFFFF"/>
                </a:solidFill>
                <a:latin typeface="Century Gothic" panose="020B0502020202020204" pitchFamily="34" charset="0"/>
              </a:defRPr>
            </a:lvl9pPr>
          </a:lstStyle>
          <a:p>
            <a:pPr lvl="2" eaLnBrk="1" hangingPunct="1">
              <a:lnSpc>
                <a:spcPct val="90000"/>
              </a:lnSpc>
              <a:spcBef>
                <a:spcPts val="500"/>
              </a:spcBef>
              <a:buClr>
                <a:schemeClr val="bg1"/>
              </a:buClr>
              <a:buSzPct val="100000"/>
              <a:buFontTx/>
              <a:buNone/>
            </a:pPr>
            <a:r>
              <a:rPr lang="en-US" altLang="it-IT" sz="2400">
                <a:solidFill>
                  <a:srgbClr val="FF0000"/>
                </a:solidFill>
                <a:latin typeface="Calibri" panose="020F0502020204030204" pitchFamily="34" charset="0"/>
              </a:rPr>
              <a:t>Can you express these ideas in your own words?</a:t>
            </a:r>
          </a:p>
        </p:txBody>
      </p:sp>
      <p:pic>
        <p:nvPicPr>
          <p:cNvPr id="20486" name="Picture 4" descr="Risultati immagini per AIRFOIL LIFT">
            <a:extLst>
              <a:ext uri="{FF2B5EF4-FFF2-40B4-BE49-F238E27FC236}">
                <a16:creationId xmlns:a16="http://schemas.microsoft.com/office/drawing/2014/main" id="{1DC3B65E-C58F-4A3D-A3E7-6E200BB804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4944" r="5646"/>
          <a:stretch>
            <a:fillRect/>
          </a:stretch>
        </p:blipFill>
        <p:spPr bwMode="auto">
          <a:xfrm>
            <a:off x="4110038" y="2840038"/>
            <a:ext cx="4408487" cy="286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Rettangolo 1">
            <a:extLst>
              <a:ext uri="{FF2B5EF4-FFF2-40B4-BE49-F238E27FC236}">
                <a16:creationId xmlns:a16="http://schemas.microsoft.com/office/drawing/2014/main" id="{0CE324A0-DAD6-4240-A1CB-854CDC683F62}"/>
              </a:ext>
            </a:extLst>
          </p:cNvPr>
          <p:cNvSpPr>
            <a:spLocks noChangeArrowheads="1"/>
          </p:cNvSpPr>
          <p:nvPr/>
        </p:nvSpPr>
        <p:spPr bwMode="auto">
          <a:xfrm>
            <a:off x="4408488" y="5516563"/>
            <a:ext cx="457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it-IT" altLang="it-IT" sz="1000"/>
              <a:t>Source: http://aviationknowledge.wikidot.com/aviation:aerofoil</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1">
            <a:extLst>
              <a:ext uri="{FF2B5EF4-FFF2-40B4-BE49-F238E27FC236}">
                <a16:creationId xmlns:a16="http://schemas.microsoft.com/office/drawing/2014/main" id="{372B8C5B-6833-454C-9B63-18FA6395903C}"/>
              </a:ext>
            </a:extLst>
          </p:cNvPr>
          <p:cNvSpPr txBox="1">
            <a:spLocks noGrp="1"/>
          </p:cNvSpPr>
          <p:nvPr>
            <p:ph type="title" idx="4294967295"/>
          </p:nvPr>
        </p:nvSpPr>
        <p:spPr>
          <a:xfrm>
            <a:off x="0" y="152400"/>
            <a:ext cx="8763000" cy="457200"/>
          </a:xfrm>
        </p:spPr>
        <p:txBody>
          <a:bodyPr/>
          <a:lstStyle/>
          <a:p>
            <a:pPr eaLnBrk="1" hangingPunct="1"/>
            <a:r>
              <a:rPr altLang="it-IT" sz="2800">
                <a:solidFill>
                  <a:srgbClr val="3916BA"/>
                </a:solidFill>
                <a:latin typeface="Century Gothic" panose="020B0502020202020204" pitchFamily="34" charset="0"/>
              </a:rPr>
              <a:t>WHAT CREATES AERODYNAMIC FORCES? </a:t>
            </a:r>
          </a:p>
        </p:txBody>
      </p:sp>
      <p:sp>
        <p:nvSpPr>
          <p:cNvPr id="3" name="Segnaposto testo 2">
            <a:extLst>
              <a:ext uri="{FF2B5EF4-FFF2-40B4-BE49-F238E27FC236}">
                <a16:creationId xmlns:a16="http://schemas.microsoft.com/office/drawing/2014/main" id="{23E5A6AA-8EE2-4013-A15F-677CF6B128FF}"/>
              </a:ext>
            </a:extLst>
          </p:cNvPr>
          <p:cNvSpPr txBox="1">
            <a:spLocks noGrp="1"/>
          </p:cNvSpPr>
          <p:nvPr>
            <p:ph type="body" idx="4294967295"/>
          </p:nvPr>
        </p:nvSpPr>
        <p:spPr>
          <a:xfrm>
            <a:off x="152404" y="1355677"/>
            <a:ext cx="8991596" cy="2540914"/>
          </a:xfrm>
          <a:ln>
            <a:miter lim="800000"/>
            <a:headEnd/>
            <a:tailEnd/>
          </a:ln>
          <a:extLst/>
        </p:spPr>
        <p:txBody>
          <a:bodyPr>
            <a:normAutofit/>
          </a:bodyPr>
          <a:lstStyle/>
          <a:p>
            <a:pPr marL="0" indent="0" defTabSz="457209" eaLnBrk="1" fontAlgn="auto" hangingPunct="1">
              <a:lnSpc>
                <a:spcPct val="80000"/>
              </a:lnSpc>
              <a:spcAft>
                <a:spcPts val="0"/>
              </a:spcAft>
              <a:buClr>
                <a:srgbClr val="000000"/>
              </a:buClr>
              <a:buSzPct val="100000"/>
              <a:buFont typeface="Wingdings 3"/>
              <a:buNone/>
              <a:defRPr/>
            </a:pPr>
            <a:r>
              <a:rPr lang="en-US" sz="1900" dirty="0">
                <a:solidFill>
                  <a:schemeClr val="bg1"/>
                </a:solidFill>
              </a:rPr>
              <a:t>Aerodynamic forces exerted by airflow comes from only 2 sources</a:t>
            </a:r>
          </a:p>
          <a:p>
            <a:pPr marL="0" indent="0" defTabSz="457209" eaLnBrk="1" fontAlgn="auto" hangingPunct="1">
              <a:lnSpc>
                <a:spcPct val="80000"/>
              </a:lnSpc>
              <a:spcAft>
                <a:spcPts val="0"/>
              </a:spcAft>
              <a:buClr>
                <a:srgbClr val="3333CC"/>
              </a:buClr>
              <a:buSzPct val="100000"/>
              <a:buFont typeface="Wingdings 3"/>
              <a:buNone/>
              <a:defRPr/>
            </a:pPr>
            <a:endParaRPr lang="en-US" sz="1900" dirty="0">
              <a:solidFill>
                <a:schemeClr val="bg1"/>
              </a:solidFill>
            </a:endParaRPr>
          </a:p>
          <a:p>
            <a:pPr marL="0" indent="0" defTabSz="457209" eaLnBrk="1" fontAlgn="auto" hangingPunct="1">
              <a:lnSpc>
                <a:spcPct val="80000"/>
              </a:lnSpc>
              <a:spcAft>
                <a:spcPts val="0"/>
              </a:spcAft>
              <a:buClr>
                <a:schemeClr val="bg1"/>
              </a:buClr>
              <a:buSzPct val="100000"/>
              <a:buFont typeface="Wingdings 3"/>
              <a:buNone/>
              <a:defRPr/>
            </a:pPr>
            <a:r>
              <a:rPr lang="en-US" sz="1900" dirty="0">
                <a:solidFill>
                  <a:schemeClr val="bg1"/>
                </a:solidFill>
              </a:rPr>
              <a:t>1</a:t>
            </a:r>
            <a:r>
              <a:rPr lang="en-US" sz="2400" dirty="0">
                <a:solidFill>
                  <a:schemeClr val="bg1"/>
                </a:solidFill>
              </a:rPr>
              <a:t>. </a:t>
            </a:r>
            <a:r>
              <a:rPr lang="en-US" sz="2400" dirty="0">
                <a:solidFill>
                  <a:srgbClr val="FFC000"/>
                </a:solidFill>
              </a:rPr>
              <a:t>Pressure, P</a:t>
            </a:r>
            <a:r>
              <a:rPr lang="en-US" sz="2400" dirty="0">
                <a:solidFill>
                  <a:schemeClr val="bg1"/>
                </a:solidFill>
              </a:rPr>
              <a:t>, distribution </a:t>
            </a:r>
            <a:r>
              <a:rPr lang="en-US" sz="1900" dirty="0">
                <a:solidFill>
                  <a:schemeClr val="bg1"/>
                </a:solidFill>
              </a:rPr>
              <a:t>on surface</a:t>
            </a:r>
          </a:p>
          <a:p>
            <a:pPr marL="0" lvl="1" indent="0" defTabSz="457209" eaLnBrk="1" fontAlgn="auto" hangingPunct="1">
              <a:lnSpc>
                <a:spcPct val="90000"/>
              </a:lnSpc>
              <a:spcBef>
                <a:spcPts val="500"/>
              </a:spcBef>
              <a:spcAft>
                <a:spcPts val="0"/>
              </a:spcAft>
              <a:buClr>
                <a:srgbClr val="000000"/>
              </a:buClr>
              <a:buSzPct val="100000"/>
              <a:buFont typeface="Wingdings 3"/>
              <a:buNone/>
              <a:tabLst>
                <a:tab pos="571317" algn="l"/>
                <a:tab pos="1485717" algn="l"/>
                <a:tab pos="2400117" algn="l"/>
                <a:tab pos="3314517" algn="l"/>
                <a:tab pos="4228917" algn="l"/>
                <a:tab pos="5143317" algn="l"/>
                <a:tab pos="6057717" algn="l"/>
                <a:tab pos="6972117" algn="l"/>
                <a:tab pos="7886517" algn="l"/>
                <a:tab pos="8800917" algn="l"/>
                <a:tab pos="9715317" algn="l"/>
              </a:tabLst>
              <a:defRPr/>
            </a:pPr>
            <a:r>
              <a:rPr lang="en-US" sz="1900" dirty="0">
                <a:solidFill>
                  <a:srgbClr val="3916BA"/>
                </a:solidFill>
              </a:rPr>
              <a:t>acts normal to surface</a:t>
            </a:r>
          </a:p>
          <a:p>
            <a:pPr marL="0" lvl="1" indent="0" defTabSz="457209" eaLnBrk="1" fontAlgn="auto" hangingPunct="1">
              <a:lnSpc>
                <a:spcPct val="90000"/>
              </a:lnSpc>
              <a:spcBef>
                <a:spcPts val="500"/>
              </a:spcBef>
              <a:spcAft>
                <a:spcPts val="0"/>
              </a:spcAft>
              <a:buClr>
                <a:srgbClr val="000000"/>
              </a:buClr>
              <a:buSzPct val="100000"/>
              <a:buFont typeface="Wingdings 3"/>
              <a:buNone/>
              <a:tabLst>
                <a:tab pos="571317" algn="l"/>
                <a:tab pos="1485717" algn="l"/>
                <a:tab pos="2400117" algn="l"/>
                <a:tab pos="3314517" algn="l"/>
                <a:tab pos="4228917" algn="l"/>
                <a:tab pos="5143317" algn="l"/>
                <a:tab pos="6057717" algn="l"/>
                <a:tab pos="6972117" algn="l"/>
                <a:tab pos="7886517" algn="l"/>
                <a:tab pos="8800917" algn="l"/>
                <a:tab pos="9715317" algn="l"/>
              </a:tabLst>
              <a:defRPr/>
            </a:pPr>
            <a:endParaRPr lang="en-US" sz="1900" dirty="0">
              <a:solidFill>
                <a:srgbClr val="3916BA"/>
              </a:solidFill>
              <a:highlight>
                <a:scrgbClr r="0" g="0" b="0">
                  <a:alpha val="0"/>
                </a:scrgbClr>
              </a:highlight>
              <a:latin typeface="Times New Roman" pitchFamily="18"/>
              <a:ea typeface="Microsoft YaHei" pitchFamily="2"/>
            </a:endParaRPr>
          </a:p>
          <a:p>
            <a:pPr marL="0" indent="0" defTabSz="457209" eaLnBrk="1" fontAlgn="auto" hangingPunct="1">
              <a:lnSpc>
                <a:spcPct val="80000"/>
              </a:lnSpc>
              <a:spcAft>
                <a:spcPts val="0"/>
              </a:spcAft>
              <a:buClr>
                <a:srgbClr val="3333CC"/>
              </a:buClr>
              <a:buSzPct val="100000"/>
              <a:buFont typeface="Wingdings 3"/>
              <a:buNone/>
              <a:defRPr/>
            </a:pPr>
            <a:endParaRPr lang="en-US" sz="1900" dirty="0">
              <a:solidFill>
                <a:srgbClr val="3916BA"/>
              </a:solidFill>
            </a:endParaRPr>
          </a:p>
          <a:p>
            <a:pPr marL="0" indent="0" defTabSz="457209" eaLnBrk="1" fontAlgn="auto" hangingPunct="1">
              <a:lnSpc>
                <a:spcPct val="80000"/>
              </a:lnSpc>
              <a:spcAft>
                <a:spcPts val="0"/>
              </a:spcAft>
              <a:buClr>
                <a:srgbClr val="3333CC"/>
              </a:buClr>
              <a:buSzPct val="100000"/>
              <a:buFont typeface="Wingdings 3"/>
              <a:buNone/>
              <a:defRPr/>
            </a:pPr>
            <a:endParaRPr lang="en-US" sz="1900" dirty="0">
              <a:solidFill>
                <a:srgbClr val="3916BA"/>
              </a:solidFill>
            </a:endParaRPr>
          </a:p>
          <a:p>
            <a:pPr marL="0" indent="0" defTabSz="457209" eaLnBrk="1" fontAlgn="auto" hangingPunct="1">
              <a:lnSpc>
                <a:spcPct val="80000"/>
              </a:lnSpc>
              <a:spcAft>
                <a:spcPts val="0"/>
              </a:spcAft>
              <a:buClr>
                <a:srgbClr val="3333CC"/>
              </a:buClr>
              <a:buSzPct val="100000"/>
              <a:buFont typeface="Wingdings 3"/>
              <a:buNone/>
              <a:defRPr/>
            </a:pPr>
            <a:endParaRPr lang="en-US" sz="1900" dirty="0">
              <a:solidFill>
                <a:schemeClr val="bg1"/>
              </a:solidFill>
            </a:endParaRPr>
          </a:p>
        </p:txBody>
      </p:sp>
      <p:pic>
        <p:nvPicPr>
          <p:cNvPr id="22532" name="Immagine 3">
            <a:extLst>
              <a:ext uri="{FF2B5EF4-FFF2-40B4-BE49-F238E27FC236}">
                <a16:creationId xmlns:a16="http://schemas.microsoft.com/office/drawing/2014/main" id="{240DA896-5781-4AB4-ACDF-2FF7D56A0206}"/>
              </a:ext>
            </a:extLst>
          </p:cNvPr>
          <p:cNvPicPr>
            <a:picLocks noChangeAspect="1"/>
          </p:cNvPicPr>
          <p:nvPr/>
        </p:nvPicPr>
        <p:blipFill>
          <a:blip r:embed="rId3">
            <a:lum bright="-50000"/>
            <a:extLst>
              <a:ext uri="{28A0092B-C50C-407E-A947-70E740481C1C}">
                <a14:useLocalDpi xmlns:a14="http://schemas.microsoft.com/office/drawing/2010/main" val="0"/>
              </a:ext>
            </a:extLst>
          </a:blip>
          <a:srcRect l="42477" t="50912" r="8572" b="33966"/>
          <a:stretch>
            <a:fillRect/>
          </a:stretch>
        </p:blipFill>
        <p:spPr bwMode="auto">
          <a:xfrm>
            <a:off x="4530725" y="1808163"/>
            <a:ext cx="4572000"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Immagine 5">
            <a:extLst>
              <a:ext uri="{FF2B5EF4-FFF2-40B4-BE49-F238E27FC236}">
                <a16:creationId xmlns:a16="http://schemas.microsoft.com/office/drawing/2014/main" id="{138A070D-9E04-4E08-8761-0A7137F9322A}"/>
              </a:ext>
            </a:extLst>
          </p:cNvPr>
          <p:cNvPicPr>
            <a:picLocks noChangeAspect="1"/>
          </p:cNvPicPr>
          <p:nvPr/>
        </p:nvPicPr>
        <p:blipFill>
          <a:blip r:embed="rId3">
            <a:lum bright="-50000"/>
            <a:extLst>
              <a:ext uri="{28A0092B-C50C-407E-A947-70E740481C1C}">
                <a14:useLocalDpi xmlns:a14="http://schemas.microsoft.com/office/drawing/2010/main" val="0"/>
              </a:ext>
            </a:extLst>
          </a:blip>
          <a:srcRect l="45590" t="63092" r="6944" b="24728"/>
          <a:stretch>
            <a:fillRect/>
          </a:stretch>
        </p:blipFill>
        <p:spPr bwMode="auto">
          <a:xfrm>
            <a:off x="96838" y="3605213"/>
            <a:ext cx="4433887" cy="165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Rettangolo 6">
            <a:extLst>
              <a:ext uri="{FF2B5EF4-FFF2-40B4-BE49-F238E27FC236}">
                <a16:creationId xmlns:a16="http://schemas.microsoft.com/office/drawing/2014/main" id="{C06272E4-7272-4F29-8D16-DCAABEB53B39}"/>
              </a:ext>
            </a:extLst>
          </p:cNvPr>
          <p:cNvSpPr>
            <a:spLocks noChangeArrowheads="1"/>
          </p:cNvSpPr>
          <p:nvPr/>
        </p:nvSpPr>
        <p:spPr bwMode="auto">
          <a:xfrm>
            <a:off x="4565650" y="4057650"/>
            <a:ext cx="457200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eaLnBrk="1" hangingPunct="1">
              <a:lnSpc>
                <a:spcPct val="80000"/>
              </a:lnSpc>
              <a:spcBef>
                <a:spcPct val="0"/>
              </a:spcBef>
              <a:buClr>
                <a:schemeClr val="bg1"/>
              </a:buClr>
              <a:buSzPct val="100000"/>
              <a:buFontTx/>
              <a:buNone/>
            </a:pPr>
            <a:r>
              <a:rPr lang="en-US" altLang="it-IT" sz="1900">
                <a:solidFill>
                  <a:schemeClr val="bg1"/>
                </a:solidFill>
              </a:rPr>
              <a:t>2. </a:t>
            </a:r>
            <a:r>
              <a:rPr lang="en-US" altLang="it-IT" sz="2400">
                <a:solidFill>
                  <a:srgbClr val="FFC000"/>
                </a:solidFill>
              </a:rPr>
              <a:t>Shear stress, </a:t>
            </a:r>
            <a:r>
              <a:rPr lang="en-US" altLang="it-IT" sz="2400">
                <a:solidFill>
                  <a:srgbClr val="FFC000"/>
                </a:solidFill>
                <a:latin typeface="Symbol" panose="05050102010706020507" pitchFamily="18" charset="2"/>
              </a:rPr>
              <a:t></a:t>
            </a:r>
            <a:r>
              <a:rPr lang="en-US" altLang="it-IT" sz="2400" baseline="-25000">
                <a:solidFill>
                  <a:srgbClr val="FFC000"/>
                </a:solidFill>
                <a:latin typeface="Calibri" panose="020F0502020204030204" pitchFamily="34" charset="0"/>
              </a:rPr>
              <a:t>w</a:t>
            </a:r>
            <a:r>
              <a:rPr lang="en-US" altLang="it-IT" sz="2400">
                <a:solidFill>
                  <a:schemeClr val="bg1"/>
                </a:solidFill>
                <a:latin typeface="Calibri" panose="020F0502020204030204" pitchFamily="34" charset="0"/>
              </a:rPr>
              <a:t>, </a:t>
            </a:r>
            <a:r>
              <a:rPr lang="en-US" altLang="it-IT" sz="2400">
                <a:solidFill>
                  <a:schemeClr val="bg1"/>
                </a:solidFill>
              </a:rPr>
              <a:t>((</a:t>
            </a:r>
          </a:p>
          <a:p>
            <a:pPr eaLnBrk="1" hangingPunct="1">
              <a:lnSpc>
                <a:spcPct val="80000"/>
              </a:lnSpc>
              <a:spcBef>
                <a:spcPct val="0"/>
              </a:spcBef>
              <a:buClr>
                <a:schemeClr val="bg1"/>
              </a:buClr>
              <a:buSzPct val="100000"/>
              <a:buFontTx/>
              <a:buNone/>
            </a:pPr>
            <a:endParaRPr lang="en-US" altLang="it-IT" sz="1900">
              <a:solidFill>
                <a:srgbClr val="3916BA"/>
              </a:solidFill>
            </a:endParaRPr>
          </a:p>
          <a:p>
            <a:pPr eaLnBrk="1" hangingPunct="1">
              <a:lnSpc>
                <a:spcPct val="80000"/>
              </a:lnSpc>
              <a:spcBef>
                <a:spcPct val="0"/>
              </a:spcBef>
              <a:buClr>
                <a:schemeClr val="bg1"/>
              </a:buClr>
              <a:buSzPct val="100000"/>
              <a:buFontTx/>
              <a:buNone/>
            </a:pPr>
            <a:r>
              <a:rPr lang="en-US" altLang="it-IT" sz="1900">
                <a:solidFill>
                  <a:srgbClr val="3916BA"/>
                </a:solidFill>
              </a:rPr>
              <a:t>friction on surface, acts tangentially to surface</a:t>
            </a:r>
          </a:p>
          <a:p>
            <a:pPr marL="0" lvl="1" eaLnBrk="1" hangingPunct="1">
              <a:lnSpc>
                <a:spcPct val="90000"/>
              </a:lnSpc>
              <a:spcBef>
                <a:spcPts val="500"/>
              </a:spcBef>
              <a:buClr>
                <a:srgbClr val="000000"/>
              </a:buClr>
              <a:buSzPct val="100000"/>
              <a:buFontTx/>
              <a:buNone/>
            </a:pPr>
            <a:endParaRPr lang="en-US" altLang="it-IT" sz="1900">
              <a:solidFill>
                <a:srgbClr val="3916BA"/>
              </a:solidFill>
            </a:endParaRPr>
          </a:p>
        </p:txBody>
      </p:sp>
      <p:sp>
        <p:nvSpPr>
          <p:cNvPr id="22535" name="Rettangolo 7">
            <a:extLst>
              <a:ext uri="{FF2B5EF4-FFF2-40B4-BE49-F238E27FC236}">
                <a16:creationId xmlns:a16="http://schemas.microsoft.com/office/drawing/2014/main" id="{A6EF1470-263C-4DCF-A9C8-526C4AADCC7F}"/>
              </a:ext>
            </a:extLst>
          </p:cNvPr>
          <p:cNvSpPr>
            <a:spLocks noChangeArrowheads="1"/>
          </p:cNvSpPr>
          <p:nvPr/>
        </p:nvSpPr>
        <p:spPr bwMode="auto">
          <a:xfrm>
            <a:off x="471488" y="5618163"/>
            <a:ext cx="7840662"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eaLnBrk="1" hangingPunct="1">
              <a:lnSpc>
                <a:spcPct val="80000"/>
              </a:lnSpc>
              <a:spcBef>
                <a:spcPct val="0"/>
              </a:spcBef>
              <a:buClr>
                <a:srgbClr val="000000"/>
              </a:buClr>
              <a:buSzPct val="100000"/>
              <a:buFontTx/>
              <a:buNone/>
            </a:pPr>
            <a:r>
              <a:rPr lang="en-US" altLang="it-IT" sz="1900">
                <a:solidFill>
                  <a:srgbClr val="0070C0"/>
                </a:solidFill>
              </a:rPr>
              <a:t>Pressure and shear are in units of force per unit area (N/m</a:t>
            </a:r>
            <a:r>
              <a:rPr lang="en-US" altLang="it-IT" sz="1900" baseline="30000">
                <a:solidFill>
                  <a:srgbClr val="0070C0"/>
                </a:solidFill>
              </a:rPr>
              <a:t>2</a:t>
            </a:r>
            <a:r>
              <a:rPr lang="en-US" altLang="it-IT" sz="1900">
                <a:solidFill>
                  <a:srgbClr val="0070C0"/>
                </a:solidFill>
              </a:rPr>
              <a:t>)</a:t>
            </a:r>
          </a:p>
          <a:p>
            <a:pPr eaLnBrk="1" hangingPunct="1">
              <a:lnSpc>
                <a:spcPct val="80000"/>
              </a:lnSpc>
              <a:spcBef>
                <a:spcPct val="0"/>
              </a:spcBef>
              <a:buClr>
                <a:srgbClr val="000000"/>
              </a:buClr>
              <a:buSzPct val="100000"/>
              <a:buFontTx/>
              <a:buNone/>
            </a:pPr>
            <a:endParaRPr lang="en-US" altLang="it-IT" sz="1900">
              <a:solidFill>
                <a:srgbClr val="0070C0"/>
              </a:solidFill>
            </a:endParaRPr>
          </a:p>
          <a:p>
            <a:pPr eaLnBrk="1" hangingPunct="1">
              <a:lnSpc>
                <a:spcPct val="80000"/>
              </a:lnSpc>
              <a:spcBef>
                <a:spcPct val="0"/>
              </a:spcBef>
              <a:buClr>
                <a:srgbClr val="000000"/>
              </a:buClr>
              <a:buSzPct val="100000"/>
              <a:buFontTx/>
              <a:buNone/>
            </a:pPr>
            <a:r>
              <a:rPr lang="en-US" altLang="it-IT" sz="1900">
                <a:solidFill>
                  <a:srgbClr val="0070C0"/>
                </a:solidFill>
              </a:rPr>
              <a:t>Net unbalance creates an aerodynamic force</a:t>
            </a:r>
          </a:p>
          <a:p>
            <a:pPr eaLnBrk="1" hangingPunct="1">
              <a:lnSpc>
                <a:spcPct val="80000"/>
              </a:lnSpc>
              <a:spcBef>
                <a:spcPct val="0"/>
              </a:spcBef>
              <a:buClr>
                <a:srgbClr val="000000"/>
              </a:buClr>
              <a:buSzPct val="100000"/>
              <a:buFontTx/>
              <a:buNone/>
            </a:pPr>
            <a:endParaRPr lang="en-US" altLang="it-IT" sz="1900">
              <a:solidFill>
                <a:schemeClr val="bg1"/>
              </a:solidFill>
            </a:endParaRPr>
          </a:p>
        </p:txBody>
      </p:sp>
      <p:sp>
        <p:nvSpPr>
          <p:cNvPr id="9" name="Rettangolo 8">
            <a:extLst>
              <a:ext uri="{FF2B5EF4-FFF2-40B4-BE49-F238E27FC236}">
                <a16:creationId xmlns:a16="http://schemas.microsoft.com/office/drawing/2014/main" id="{1ACAF8A2-1E04-4D92-A6E1-841AB3509091}"/>
              </a:ext>
            </a:extLst>
          </p:cNvPr>
          <p:cNvSpPr/>
          <p:nvPr/>
        </p:nvSpPr>
        <p:spPr>
          <a:xfrm>
            <a:off x="96838" y="3605213"/>
            <a:ext cx="9005887" cy="165893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10" name="Rettangolo 9">
            <a:extLst>
              <a:ext uri="{FF2B5EF4-FFF2-40B4-BE49-F238E27FC236}">
                <a16:creationId xmlns:a16="http://schemas.microsoft.com/office/drawing/2014/main" id="{CEBDF091-D151-4EE2-9278-05407BC45B25}"/>
              </a:ext>
            </a:extLst>
          </p:cNvPr>
          <p:cNvSpPr/>
          <p:nvPr/>
        </p:nvSpPr>
        <p:spPr>
          <a:xfrm>
            <a:off x="131763" y="1803400"/>
            <a:ext cx="8970962" cy="172243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22538" name="CasellaDiTesto 1">
            <a:extLst>
              <a:ext uri="{FF2B5EF4-FFF2-40B4-BE49-F238E27FC236}">
                <a16:creationId xmlns:a16="http://schemas.microsoft.com/office/drawing/2014/main" id="{547DF877-1EDC-4C38-B61C-A8654CF8A930}"/>
              </a:ext>
            </a:extLst>
          </p:cNvPr>
          <p:cNvSpPr txBox="1">
            <a:spLocks noChangeArrowheads="1"/>
          </p:cNvSpPr>
          <p:nvPr/>
        </p:nvSpPr>
        <p:spPr bwMode="auto">
          <a:xfrm>
            <a:off x="5848350" y="1524000"/>
            <a:ext cx="32543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a:spcBef>
                <a:spcPct val="0"/>
              </a:spcBef>
              <a:buClrTx/>
              <a:buSzTx/>
              <a:buFontTx/>
              <a:buNone/>
            </a:pPr>
            <a:r>
              <a:rPr lang="it-IT" altLang="it-IT" sz="1000">
                <a:solidFill>
                  <a:schemeClr val="tx1"/>
                </a:solidFill>
                <a:latin typeface="Calibri" panose="020F0502020204030204" pitchFamily="34" charset="0"/>
              </a:rPr>
              <a:t>Adapted from Creative Common license images.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33FD1D2-D872-4525-A037-EB8069808E32}"/>
              </a:ext>
            </a:extLst>
          </p:cNvPr>
          <p:cNvSpPr txBox="1">
            <a:spLocks noGrp="1"/>
          </p:cNvSpPr>
          <p:nvPr>
            <p:ph type="title"/>
          </p:nvPr>
        </p:nvSpPr>
        <p:spPr/>
        <p:txBody>
          <a:bodyPr/>
          <a:lstStyle/>
          <a:p>
            <a:pPr eaLnBrk="1" hangingPunct="1"/>
            <a:r>
              <a:rPr lang="en-US" altLang="it-IT">
                <a:solidFill>
                  <a:srgbClr val="3916BA"/>
                </a:solidFill>
                <a:latin typeface="Century Gothic" panose="020B0502020202020204" pitchFamily="34" charset="0"/>
              </a:rPr>
              <a:t>Factors that Affect Lift</a:t>
            </a:r>
          </a:p>
        </p:txBody>
      </p:sp>
      <p:sp>
        <p:nvSpPr>
          <p:cNvPr id="24579" name="Text Box 5">
            <a:extLst>
              <a:ext uri="{FF2B5EF4-FFF2-40B4-BE49-F238E27FC236}">
                <a16:creationId xmlns:a16="http://schemas.microsoft.com/office/drawing/2014/main" id="{9687A17C-50E3-43E4-B820-F6D13ED31A33}"/>
              </a:ext>
            </a:extLst>
          </p:cNvPr>
          <p:cNvSpPr txBox="1">
            <a:spLocks noChangeArrowheads="1"/>
          </p:cNvSpPr>
          <p:nvPr/>
        </p:nvSpPr>
        <p:spPr bwMode="auto">
          <a:xfrm>
            <a:off x="1724025" y="4233863"/>
            <a:ext cx="527685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eaLnBrk="1" hangingPunct="1">
              <a:spcBef>
                <a:spcPct val="0"/>
              </a:spcBef>
              <a:buClrTx/>
              <a:buSzTx/>
              <a:buFontTx/>
              <a:buNone/>
            </a:pPr>
            <a:r>
              <a:rPr lang="en-US" altLang="it-IT" sz="2400">
                <a:solidFill>
                  <a:srgbClr val="3916BA"/>
                </a:solidFill>
                <a:latin typeface="Calibri" panose="020F0502020204030204" pitchFamily="34" charset="0"/>
              </a:rPr>
              <a:t>The Object: Shape and Size</a:t>
            </a:r>
          </a:p>
          <a:p>
            <a:pPr eaLnBrk="1" hangingPunct="1">
              <a:spcBef>
                <a:spcPct val="0"/>
              </a:spcBef>
              <a:buClrTx/>
              <a:buSzTx/>
              <a:buFontTx/>
              <a:buNone/>
            </a:pPr>
            <a:endParaRPr lang="en-US" altLang="it-IT" sz="2400">
              <a:solidFill>
                <a:srgbClr val="3916BA"/>
              </a:solidFill>
              <a:latin typeface="Calibri" panose="020F0502020204030204" pitchFamily="34" charset="0"/>
            </a:endParaRPr>
          </a:p>
          <a:p>
            <a:pPr eaLnBrk="1" hangingPunct="1">
              <a:spcBef>
                <a:spcPct val="0"/>
              </a:spcBef>
              <a:buClrTx/>
              <a:buSzTx/>
              <a:buFontTx/>
              <a:buNone/>
            </a:pPr>
            <a:r>
              <a:rPr lang="en-US" altLang="it-IT" sz="2400">
                <a:solidFill>
                  <a:srgbClr val="3916BA"/>
                </a:solidFill>
                <a:latin typeface="Calibri" panose="020F0502020204030204" pitchFamily="34" charset="0"/>
              </a:rPr>
              <a:t>The Motion: Velocity and Angle of Attack</a:t>
            </a:r>
          </a:p>
          <a:p>
            <a:pPr eaLnBrk="1" hangingPunct="1">
              <a:spcBef>
                <a:spcPct val="0"/>
              </a:spcBef>
              <a:buClrTx/>
              <a:buSzTx/>
              <a:buFontTx/>
              <a:buNone/>
            </a:pPr>
            <a:endParaRPr lang="en-US" altLang="it-IT" sz="2400">
              <a:solidFill>
                <a:srgbClr val="3916BA"/>
              </a:solidFill>
              <a:latin typeface="Calibri" panose="020F0502020204030204" pitchFamily="34" charset="0"/>
            </a:endParaRPr>
          </a:p>
          <a:p>
            <a:pPr eaLnBrk="1" hangingPunct="1">
              <a:spcBef>
                <a:spcPct val="0"/>
              </a:spcBef>
              <a:buClrTx/>
              <a:buSzTx/>
              <a:buFontTx/>
              <a:buNone/>
            </a:pPr>
            <a:r>
              <a:rPr lang="en-US" altLang="it-IT" sz="2400">
                <a:solidFill>
                  <a:srgbClr val="3916BA"/>
                </a:solidFill>
                <a:latin typeface="Calibri" panose="020F0502020204030204" pitchFamily="34" charset="0"/>
              </a:rPr>
              <a:t>The Air: Mass, Viscosity, Compressibility</a:t>
            </a:r>
          </a:p>
        </p:txBody>
      </p:sp>
      <p:sp>
        <p:nvSpPr>
          <p:cNvPr id="24580" name="AutoShape 2" descr="Risultati immagini per airfoil">
            <a:extLst>
              <a:ext uri="{FF2B5EF4-FFF2-40B4-BE49-F238E27FC236}">
                <a16:creationId xmlns:a16="http://schemas.microsoft.com/office/drawing/2014/main" id="{F6A182E9-361C-49EE-A45B-114DE6FE4E5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8AD0D6"/>
              </a:buClr>
              <a:buSzPct val="80000"/>
              <a:buFont typeface="Wingdings 3" panose="05040102010807070707" pitchFamily="18" charset="2"/>
              <a:buChar char=""/>
              <a:defRPr sz="2000">
                <a:solidFill>
                  <a:srgbClr val="FFFFFF"/>
                </a:solidFill>
                <a:latin typeface="Century Gothic" panose="020B0502020202020204" pitchFamily="34" charset="0"/>
              </a:defRPr>
            </a:lvl1pPr>
            <a:lvl2pPr marL="742950" indent="-285750">
              <a:spcBef>
                <a:spcPts val="1000"/>
              </a:spcBef>
              <a:buClr>
                <a:srgbClr val="8AD0D6"/>
              </a:buClr>
              <a:buSzPct val="80000"/>
              <a:buFont typeface="Wingdings 3" panose="05040102010807070707" pitchFamily="18" charset="2"/>
              <a:buChar char=""/>
              <a:defRPr sz="2800">
                <a:solidFill>
                  <a:srgbClr val="FFFFFF"/>
                </a:solidFill>
                <a:latin typeface="Century Gothic" panose="020B0502020202020204" pitchFamily="34" charset="0"/>
              </a:defRPr>
            </a:lvl2pPr>
            <a:lvl3pPr marL="1143000" indent="-228600">
              <a:spcBef>
                <a:spcPts val="1000"/>
              </a:spcBef>
              <a:buClr>
                <a:srgbClr val="8AD0D6"/>
              </a:buClr>
              <a:buSzPct val="80000"/>
              <a:buFont typeface="Wingdings 3" panose="05040102010807070707" pitchFamily="18" charset="2"/>
              <a:buChar char=""/>
              <a:defRPr sz="1600">
                <a:solidFill>
                  <a:srgbClr val="FFFFFF"/>
                </a:solidFill>
                <a:latin typeface="Century Gothic" panose="020B0502020202020204" pitchFamily="34" charset="0"/>
              </a:defRPr>
            </a:lvl3pPr>
            <a:lvl4pPr marL="16002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4pPr>
            <a:lvl5pPr marL="2057400" indent="-228600">
              <a:spcBef>
                <a:spcPts val="1000"/>
              </a:spcBef>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5pPr>
            <a:lvl6pPr marL="25146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6pPr>
            <a:lvl7pPr marL="29718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7pPr>
            <a:lvl8pPr marL="34290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8pPr>
            <a:lvl9pPr marL="3886200" indent="-228600" eaLnBrk="0" fontAlgn="base" hangingPunct="0">
              <a:spcBef>
                <a:spcPts val="1000"/>
              </a:spcBef>
              <a:spcAft>
                <a:spcPct val="0"/>
              </a:spcAft>
              <a:buClr>
                <a:srgbClr val="8AD0D6"/>
              </a:buClr>
              <a:buSzPct val="80000"/>
              <a:buFont typeface="Wingdings 3" panose="05040102010807070707" pitchFamily="18" charset="2"/>
              <a:buChar char=""/>
              <a:defRPr sz="1400">
                <a:solidFill>
                  <a:srgbClr val="FFFFFF"/>
                </a:solidFill>
                <a:latin typeface="Century Gothic" panose="020B0502020202020204" pitchFamily="34" charset="0"/>
              </a:defRPr>
            </a:lvl9pPr>
          </a:lstStyle>
          <a:p>
            <a:pPr eaLnBrk="1" hangingPunct="1">
              <a:spcBef>
                <a:spcPct val="0"/>
              </a:spcBef>
              <a:buClrTx/>
              <a:buSzTx/>
              <a:buFontTx/>
              <a:buNone/>
            </a:pPr>
            <a:endParaRPr lang="it-IT" altLang="it-IT" sz="1800">
              <a:solidFill>
                <a:schemeClr val="tx1"/>
              </a:solidFill>
              <a:latin typeface="Calibri" panose="020F0502020204030204" pitchFamily="34" charset="0"/>
            </a:endParaRPr>
          </a:p>
        </p:txBody>
      </p:sp>
      <p:pic>
        <p:nvPicPr>
          <p:cNvPr id="24581" name="Immagine 1">
            <a:extLst>
              <a:ext uri="{FF2B5EF4-FFF2-40B4-BE49-F238E27FC236}">
                <a16:creationId xmlns:a16="http://schemas.microsoft.com/office/drawing/2014/main" id="{DAE636D5-E2F8-4918-8E00-99FEC7DE66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5475" y="1362075"/>
            <a:ext cx="45720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Rettangolo 2">
            <a:extLst>
              <a:ext uri="{FF2B5EF4-FFF2-40B4-BE49-F238E27FC236}">
                <a16:creationId xmlns:a16="http://schemas.microsoft.com/office/drawing/2014/main" id="{73104572-862B-4CB8-AE24-5B6B0828F7B5}"/>
              </a:ext>
            </a:extLst>
          </p:cNvPr>
          <p:cNvSpPr>
            <a:spLocks noChangeArrowheads="1"/>
          </p:cNvSpPr>
          <p:nvPr/>
        </p:nvSpPr>
        <p:spPr bwMode="auto">
          <a:xfrm>
            <a:off x="1895475" y="3625850"/>
            <a:ext cx="2182813"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it-IT" altLang="it-IT" sz="900">
                <a:solidFill>
                  <a:schemeClr val="bg1"/>
                </a:solidFill>
              </a:rPr>
              <a:t>http://www.wikiwand.com/en/Lift_(force)</a:t>
            </a:r>
          </a:p>
        </p:txBody>
      </p:sp>
    </p:spTree>
  </p:cSld>
  <p:clrMapOvr>
    <a:masterClrMapping/>
  </p:clrMapOvr>
  <p:transition/>
</p:sld>
</file>

<file path=ppt/theme/theme1.xml><?xml version="1.0" encoding="utf-8"?>
<a:theme xmlns:a="http://schemas.openxmlformats.org/drawingml/2006/main" name="Ion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705</Words>
  <Application>Microsoft Office PowerPoint</Application>
  <PresentationFormat>Presentazione su schermo (4:3)</PresentationFormat>
  <Paragraphs>94</Paragraphs>
  <Slides>11</Slides>
  <Notes>10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11</vt:i4>
      </vt:variant>
    </vt:vector>
  </HeadingPairs>
  <TitlesOfParts>
    <vt:vector size="22" baseType="lpstr">
      <vt:lpstr>Microsoft YaHei</vt:lpstr>
      <vt:lpstr>Andale Sans UI</vt:lpstr>
      <vt:lpstr>Arial</vt:lpstr>
      <vt:lpstr>Calibri</vt:lpstr>
      <vt:lpstr>Century Gothic</vt:lpstr>
      <vt:lpstr>Lucida Sans</vt:lpstr>
      <vt:lpstr>Symbol</vt:lpstr>
      <vt:lpstr>Tahoma</vt:lpstr>
      <vt:lpstr>Times New Roman</vt:lpstr>
      <vt:lpstr>Wingdings 3</vt:lpstr>
      <vt:lpstr>Ione</vt:lpstr>
      <vt:lpstr>U2_L1_ALL8     </vt:lpstr>
      <vt:lpstr>What is lift?</vt:lpstr>
      <vt:lpstr>What is lift?</vt:lpstr>
      <vt:lpstr>What is an airfoil?</vt:lpstr>
      <vt:lpstr>LIFT ON AN AIRFOIL</vt:lpstr>
      <vt:lpstr>LIFT ON AN AIRFOIL</vt:lpstr>
      <vt:lpstr>LIFT ON AN AIRFOIL</vt:lpstr>
      <vt:lpstr>WHAT CREATES AERODYNAMIC FORCES? </vt:lpstr>
      <vt:lpstr>Factors that Affect Lift</vt:lpstr>
      <vt:lpstr>Presentazione standard di PowerPoint</vt:lpstr>
      <vt:lpstr>What is lift?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Robert Kirk</dc:creator>
  <cp:lastModifiedBy>massimo eccher</cp:lastModifiedBy>
  <cp:revision>780</cp:revision>
  <dcterms:created xsi:type="dcterms:W3CDTF">2003-12-16T20:49:37Z</dcterms:created>
  <dcterms:modified xsi:type="dcterms:W3CDTF">2018-08-27T13:41:44Z</dcterms:modified>
</cp:coreProperties>
</file>