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61" r:id="rId6"/>
    <p:sldId id="262" r:id="rId7"/>
    <p:sldId id="263" r:id="rId8"/>
    <p:sldId id="273" r:id="rId9"/>
    <p:sldId id="266" r:id="rId10"/>
    <p:sldId id="265" r:id="rId11"/>
    <p:sldId id="264" r:id="rId12"/>
    <p:sldId id="267" r:id="rId13"/>
    <p:sldId id="268" r:id="rId14"/>
    <p:sldId id="257" r:id="rId15"/>
    <p:sldId id="269" r:id="rId16"/>
    <p:sldId id="270" r:id="rId17"/>
    <p:sldId id="271" r:id="rId18"/>
    <p:sldId id="25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14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8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9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40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78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08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34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25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5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09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DB8D-D911-4E77-97F4-20C6C7F6CC6A}" type="datetimeFigureOut">
              <a:rPr lang="it-IT" smtClean="0"/>
              <a:t>11/04/2021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54A4-B518-4414-B0B6-A588AD364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2H_jCO3H4V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tTUd6FPOs" TargetMode="External"/><Relationship Id="rId2" Type="http://schemas.openxmlformats.org/officeDocument/2006/relationships/hyperlink" Target="https://www.youtube.com/watch?v=9q2FUkXBc5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OsJouK7YN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HEALTHY AND UNHEALTY FOOD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LET’S TALK ABOUT FOOD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23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Helpful structures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Do you like…………?</a:t>
            </a:r>
          </a:p>
          <a:p>
            <a:r>
              <a:rPr lang="it-IT" smtClean="0"/>
              <a:t>Yes, I do</a:t>
            </a:r>
          </a:p>
          <a:p>
            <a:r>
              <a:rPr lang="it-IT" smtClean="0"/>
              <a:t>No, I don’t like.</a:t>
            </a:r>
          </a:p>
          <a:p>
            <a:endParaRPr lang="it-IT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9983" y="3696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524000" y="1208469"/>
            <a:ext cx="9144000" cy="1264275"/>
          </a:xfrm>
        </p:spPr>
        <p:txBody>
          <a:bodyPr/>
          <a:lstStyle/>
          <a:p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24000" y="2331077"/>
            <a:ext cx="9144000" cy="437881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17" y="2331077"/>
            <a:ext cx="4865565" cy="37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: </a:t>
            </a:r>
            <a:r>
              <a:rPr lang="it-IT" dirty="0" err="1" smtClean="0"/>
              <a:t>what</a:t>
            </a:r>
            <a:r>
              <a:rPr lang="it-IT" dirty="0" smtClean="0"/>
              <a:t> can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see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9" y="1967034"/>
            <a:ext cx="3738361" cy="362621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7" y="1847973"/>
            <a:ext cx="6526963" cy="4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for me!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7620000" cy="42418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14" y="2833351"/>
            <a:ext cx="3065172" cy="22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HEALTHY FOOD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https://www.youtube.com/watch?v=2H_jCO3H4Vo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AutoShape 2" descr="Healthy food pyramid educational chart - Download Free Vectors, Clipart  Graphics &amp; Vect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10 Primary ideas | food pyramid, kids background, kid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10 Primary ideas | food pyramid, kids background, kids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2" descr="Food Pyramid | การศึกษา, การสอ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4" descr="Food Pyramid | การศึกษา, การสอน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76" y="2795550"/>
            <a:ext cx="2643053" cy="37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Look </a:t>
            </a:r>
            <a:r>
              <a:rPr lang="it-IT" dirty="0" err="1" smtClean="0"/>
              <a:t>carefully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5" y="2002922"/>
            <a:ext cx="2247900" cy="1524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87" y="2002921"/>
            <a:ext cx="5619750" cy="45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vegetable</a:t>
            </a:r>
            <a:r>
              <a:rPr lang="it-IT" dirty="0" smtClean="0"/>
              <a:t> </a:t>
            </a:r>
            <a:r>
              <a:rPr lang="it-IT" dirty="0" err="1" smtClean="0"/>
              <a:t>song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Carrots</a:t>
            </a:r>
            <a:r>
              <a:rPr lang="it-IT" dirty="0" smtClean="0"/>
              <a:t>, </a:t>
            </a:r>
            <a:r>
              <a:rPr lang="it-IT" dirty="0" err="1" smtClean="0"/>
              <a:t>peas</a:t>
            </a:r>
            <a:r>
              <a:rPr lang="it-IT" dirty="0" smtClean="0"/>
              <a:t> and broccoli</a:t>
            </a:r>
          </a:p>
          <a:p>
            <a:r>
              <a:rPr lang="it-IT" dirty="0" err="1" smtClean="0"/>
              <a:t>Vegetables</a:t>
            </a:r>
            <a:r>
              <a:rPr lang="it-IT" dirty="0" smtClean="0"/>
              <a:t> are </a:t>
            </a:r>
            <a:r>
              <a:rPr lang="it-IT" dirty="0" err="1" smtClean="0"/>
              <a:t>good</a:t>
            </a:r>
            <a:r>
              <a:rPr lang="it-IT" dirty="0" smtClean="0"/>
              <a:t> for me</a:t>
            </a:r>
          </a:p>
          <a:p>
            <a:r>
              <a:rPr lang="it-IT" dirty="0" smtClean="0"/>
              <a:t>For </a:t>
            </a:r>
            <a:r>
              <a:rPr lang="it-IT" dirty="0" err="1" smtClean="0"/>
              <a:t>my</a:t>
            </a:r>
            <a:r>
              <a:rPr lang="it-IT" dirty="0" smtClean="0"/>
              <a:t> snack and in </a:t>
            </a:r>
            <a:r>
              <a:rPr lang="it-IT" dirty="0" err="1" smtClean="0"/>
              <a:t>my</a:t>
            </a:r>
            <a:r>
              <a:rPr lang="it-IT" dirty="0" smtClean="0"/>
              <a:t> lunch</a:t>
            </a:r>
          </a:p>
          <a:p>
            <a:r>
              <a:rPr lang="it-IT" dirty="0" err="1" smtClean="0"/>
              <a:t>Veggies</a:t>
            </a:r>
            <a:r>
              <a:rPr lang="it-IT" dirty="0" smtClean="0"/>
              <a:t> </a:t>
            </a:r>
            <a:r>
              <a:rPr lang="it-IT" dirty="0" err="1" smtClean="0"/>
              <a:t>sticks</a:t>
            </a:r>
            <a:r>
              <a:rPr lang="it-IT" dirty="0" smtClean="0"/>
              <a:t> are </a:t>
            </a:r>
            <a:r>
              <a:rPr lang="it-IT" dirty="0" err="1" smtClean="0"/>
              <a:t>great</a:t>
            </a:r>
            <a:r>
              <a:rPr lang="it-IT" dirty="0" smtClean="0"/>
              <a:t> to </a:t>
            </a:r>
            <a:r>
              <a:rPr lang="it-IT" dirty="0" err="1" smtClean="0"/>
              <a:t>much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Carrots</a:t>
            </a:r>
            <a:r>
              <a:rPr lang="it-IT" dirty="0" smtClean="0"/>
              <a:t>, </a:t>
            </a:r>
            <a:r>
              <a:rPr lang="it-IT" dirty="0" err="1" smtClean="0"/>
              <a:t>peas</a:t>
            </a:r>
            <a:r>
              <a:rPr lang="it-IT" dirty="0" smtClean="0"/>
              <a:t> and broccoli</a:t>
            </a:r>
          </a:p>
          <a:p>
            <a:r>
              <a:rPr lang="it-IT" dirty="0" err="1" smtClean="0"/>
              <a:t>Vegetables</a:t>
            </a:r>
            <a:r>
              <a:rPr lang="it-IT" dirty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good</a:t>
            </a:r>
            <a:r>
              <a:rPr lang="it-IT" dirty="0" smtClean="0"/>
              <a:t> for me.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( dal web)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5009"/>
            <a:ext cx="3150482" cy="19559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35" y="1913875"/>
            <a:ext cx="2331076" cy="13170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21" y="2972725"/>
            <a:ext cx="1638978" cy="23361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54" y="4111023"/>
            <a:ext cx="2299951" cy="18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Where’s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fruit</a:t>
            </a:r>
            <a:r>
              <a:rPr lang="it-IT" dirty="0" smtClean="0"/>
              <a:t>? </a:t>
            </a:r>
            <a:r>
              <a:rPr lang="it-IT" dirty="0" err="1" smtClean="0"/>
              <a:t>Where’s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fruit</a:t>
            </a:r>
            <a:r>
              <a:rPr lang="it-IT" dirty="0" smtClean="0"/>
              <a:t>?</a:t>
            </a:r>
          </a:p>
          <a:p>
            <a:r>
              <a:rPr lang="it-IT" dirty="0" smtClean="0"/>
              <a:t>Here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! Here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!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!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!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Dal web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49" y="1983034"/>
            <a:ext cx="1535201" cy="16424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99" y="2343954"/>
            <a:ext cx="1581001" cy="22140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74" y="2958698"/>
            <a:ext cx="1219200" cy="1333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60" y="4558047"/>
            <a:ext cx="1304585" cy="154331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48" y="3916562"/>
            <a:ext cx="2126768" cy="21848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54" y="4301849"/>
            <a:ext cx="1517091" cy="179951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62" y="4781279"/>
            <a:ext cx="1447495" cy="1320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5" y="4488517"/>
            <a:ext cx="769379" cy="8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video …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listen</a:t>
            </a:r>
            <a:r>
              <a:rPr lang="it-IT" dirty="0" smtClean="0"/>
              <a:t> and </a:t>
            </a:r>
            <a:r>
              <a:rPr lang="it-IT" dirty="0" err="1" smtClean="0"/>
              <a:t>sing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hlinkClick r:id="rId2"/>
              </a:rPr>
              <a:t>https://www.youtube.com/watch?v=9q2FUkXBc5M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 </a:t>
            </a:r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song</a:t>
            </a:r>
            <a:endParaRPr lang="it-IT" dirty="0"/>
          </a:p>
          <a:p>
            <a:r>
              <a:rPr lang="it-IT" dirty="0" smtClean="0">
                <a:hlinkClick r:id="rId3"/>
              </a:rPr>
              <a:t>https://www.youtube.com/watch?v=qLtTUd6FPOs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/>
              <a:t>Colorful</a:t>
            </a:r>
            <a:r>
              <a:rPr lang="it-IT" dirty="0"/>
              <a:t> </a:t>
            </a:r>
            <a:r>
              <a:rPr lang="it-IT" dirty="0" err="1"/>
              <a:t>Fruits</a:t>
            </a:r>
            <a:r>
              <a:rPr lang="it-IT" dirty="0"/>
              <a:t> </a:t>
            </a:r>
          </a:p>
          <a:p>
            <a:r>
              <a:rPr lang="it-IT" dirty="0" smtClean="0">
                <a:hlinkClick r:id="rId4"/>
              </a:rPr>
              <a:t>https://www.youtube.com/watch?v=uOsJouK7YN4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Risorse prese dal web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64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Food: basic vocabulary (bics)</a:t>
            </a:r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458868"/>
            <a:ext cx="9839459" cy="4954003"/>
          </a:xfrm>
        </p:spPr>
      </p:pic>
    </p:spTree>
    <p:extLst>
      <p:ext uri="{BB962C8B-B14F-4D97-AF65-F5344CB8AC3E}">
        <p14:creationId xmlns:p14="http://schemas.microsoft.com/office/powerpoint/2010/main" val="37527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fun</a:t>
            </a:r>
            <a:r>
              <a:rPr lang="it-IT" dirty="0" smtClean="0"/>
              <a:t> and </a:t>
            </a:r>
            <a:r>
              <a:rPr lang="it-IT" dirty="0" err="1" smtClean="0"/>
              <a:t>learn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9477"/>
            <a:ext cx="2287137" cy="140881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7" y="1996225"/>
            <a:ext cx="1837540" cy="15132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53" y="2497431"/>
            <a:ext cx="2290293" cy="202412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7" y="2386348"/>
            <a:ext cx="2724150" cy="1905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7" y="3586058"/>
            <a:ext cx="2177627" cy="18709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0" y="3586058"/>
            <a:ext cx="1313113" cy="18029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41" y="3933622"/>
            <a:ext cx="2789349" cy="278934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32" y="4396933"/>
            <a:ext cx="2177666" cy="212023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60" y="4575516"/>
            <a:ext cx="1320816" cy="20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Breakfast: different kind of breakfast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0" y="1854557"/>
            <a:ext cx="2941452" cy="187541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40" y="3184008"/>
            <a:ext cx="2176615" cy="32519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0" y="1784734"/>
            <a:ext cx="2519130" cy="20150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9" y="3729975"/>
            <a:ext cx="2705948" cy="27059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0" y="3901428"/>
            <a:ext cx="4206889" cy="27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Lunch or dinner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8" y="1690688"/>
            <a:ext cx="3866414" cy="257760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59" y="1996225"/>
            <a:ext cx="4160159" cy="27705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38" y="4372378"/>
            <a:ext cx="2953554" cy="22151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85" y="1690688"/>
            <a:ext cx="1799627" cy="26981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26" y="4492579"/>
            <a:ext cx="3208423" cy="21142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49" y="3978163"/>
            <a:ext cx="3764886" cy="28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snacks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1" y="1940875"/>
            <a:ext cx="2307953" cy="153577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27" y="2195976"/>
            <a:ext cx="2146649" cy="16099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73" y="2097516"/>
            <a:ext cx="2572610" cy="17084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4586" y="2162102"/>
            <a:ext cx="1376773" cy="18352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5" y="2195976"/>
            <a:ext cx="1696482" cy="25613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64" y="4781055"/>
            <a:ext cx="2745150" cy="18267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99" y="3805963"/>
            <a:ext cx="2774412" cy="188844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3" y="3981941"/>
            <a:ext cx="2896736" cy="22123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8" y="3476653"/>
            <a:ext cx="2149783" cy="143052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1" y="5027900"/>
            <a:ext cx="2263661" cy="15061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31" y="4750184"/>
            <a:ext cx="2733184" cy="18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Drinks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" y="1841679"/>
            <a:ext cx="2263447" cy="108980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8" y="3082478"/>
            <a:ext cx="3390039" cy="33549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48" y="1532585"/>
            <a:ext cx="3084491" cy="20563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2" y="4276657"/>
            <a:ext cx="3082344" cy="23117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11" y="4793355"/>
            <a:ext cx="2192092" cy="16440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98" y="4523771"/>
            <a:ext cx="2752859" cy="20646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11" y="1403797"/>
            <a:ext cx="1969310" cy="27209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13" y="1690688"/>
            <a:ext cx="3249507" cy="23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fun</a:t>
            </a:r>
            <a:r>
              <a:rPr lang="it-IT" dirty="0" smtClean="0"/>
              <a:t> and </a:t>
            </a:r>
            <a:r>
              <a:rPr lang="it-IT" dirty="0" err="1" smtClean="0"/>
              <a:t>learn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0" y="1931830"/>
            <a:ext cx="2006888" cy="206731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21" y="1690688"/>
            <a:ext cx="2595093" cy="25950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36" y="1821735"/>
            <a:ext cx="2511801" cy="23890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49756"/>
            <a:ext cx="2474221" cy="16082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27" y="4341813"/>
            <a:ext cx="910241" cy="22216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51" y="3425781"/>
            <a:ext cx="2465571" cy="2968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9" y="3337261"/>
            <a:ext cx="1613079" cy="32261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14" y="1650553"/>
            <a:ext cx="1792286" cy="25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Helpful structures</a:t>
            </a:r>
            <a:br>
              <a:rPr lang="it-IT" smtClean="0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What is it?  What is it? I  don’t know. ( hey , let’s go- please, show me)</a:t>
            </a:r>
          </a:p>
          <a:p>
            <a:r>
              <a:rPr lang="it-IT" smtClean="0"/>
              <a:t>It is a pizza (a sandwich).</a:t>
            </a:r>
          </a:p>
          <a:p>
            <a:r>
              <a:rPr lang="it-IT" smtClean="0"/>
              <a:t>What is it?</a:t>
            </a:r>
          </a:p>
          <a:p>
            <a:r>
              <a:rPr lang="it-IT" smtClean="0"/>
              <a:t>It is a cup of coffe.</a:t>
            </a:r>
          </a:p>
          <a:p>
            <a:r>
              <a:rPr lang="it-IT" smtClean="0"/>
              <a:t>What can you see?</a:t>
            </a:r>
          </a:p>
          <a:p>
            <a:r>
              <a:rPr lang="it-IT" smtClean="0"/>
              <a:t>I can see some pasta.</a:t>
            </a:r>
            <a:endParaRPr lang="it-IT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3201473"/>
            <a:ext cx="609600" cy="609600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552" y="5489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26828</TotalTime>
  <Words>230</Words>
  <Application>Microsoft Office PowerPoint</Application>
  <PresentationFormat>Widescreen</PresentationFormat>
  <Paragraphs>55</Paragraphs>
  <Slides>18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HEALTHY AND UNHEALTY FOOD </vt:lpstr>
      <vt:lpstr>Food: basic vocabulary (bics)</vt:lpstr>
      <vt:lpstr>Have fun and learn!</vt:lpstr>
      <vt:lpstr>Breakfast: different kind of breakfast</vt:lpstr>
      <vt:lpstr>Lunch or dinner</vt:lpstr>
      <vt:lpstr>snacks</vt:lpstr>
      <vt:lpstr>Drinks</vt:lpstr>
      <vt:lpstr>Have fun and learn!</vt:lpstr>
      <vt:lpstr>Helpful structures </vt:lpstr>
      <vt:lpstr>Helpful structures</vt:lpstr>
      <vt:lpstr>Healthy food:</vt:lpstr>
      <vt:lpstr>Healthy food: what can you see?</vt:lpstr>
      <vt:lpstr>This is not good for me!</vt:lpstr>
      <vt:lpstr>HEALTHY FOOD</vt:lpstr>
      <vt:lpstr>Look carefully </vt:lpstr>
      <vt:lpstr>The vegetable song</vt:lpstr>
      <vt:lpstr>Healthy choices</vt:lpstr>
      <vt:lpstr>Look at the video …then listen and 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UNHEALTY FOOD</dc:title>
  <dc:creator>Rosaria Cannata</dc:creator>
  <cp:lastModifiedBy>Rosaria Cannata</cp:lastModifiedBy>
  <cp:revision>10</cp:revision>
  <dcterms:created xsi:type="dcterms:W3CDTF">2021-03-25T15:56:55Z</dcterms:created>
  <dcterms:modified xsi:type="dcterms:W3CDTF">2021-04-13T12:59:51Z</dcterms:modified>
</cp:coreProperties>
</file>