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y="5143500" cx="9144000"/>
  <p:notesSz cx="6858000" cy="9144000"/>
  <p:embeddedFontLst>
    <p:embeddedFont>
      <p:font typeface="Roboto"/>
      <p:regular r:id="rId63"/>
      <p:bold r:id="rId64"/>
      <p:italic r:id="rId65"/>
      <p:boldItalic r:id="rId66"/>
    </p:embeddedFont>
    <p:embeddedFont>
      <p:font typeface="Lato"/>
      <p:regular r:id="rId67"/>
      <p:bold r:id="rId68"/>
      <p:italic r:id="rId69"/>
      <p:boldItalic r:id="rId70"/>
    </p:embeddedFont>
    <p:embeddedFont>
      <p:font typeface="Libre Baskerville"/>
      <p:regular r:id="rId71"/>
      <p:bold r:id="rId72"/>
      <p:italic r:id="rId73"/>
    </p:embeddedFont>
    <p:embeddedFont>
      <p:font typeface="Cinzel"/>
      <p:regular r:id="rId74"/>
      <p:bold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LibreBaskerville-italic.fntdata"/><Relationship Id="rId72" Type="http://schemas.openxmlformats.org/officeDocument/2006/relationships/font" Target="fonts/LibreBaskerville-bold.fntdata"/><Relationship Id="rId31" Type="http://schemas.openxmlformats.org/officeDocument/2006/relationships/slide" Target="slides/slide27.xml"/><Relationship Id="rId75" Type="http://schemas.openxmlformats.org/officeDocument/2006/relationships/font" Target="fonts/Cinzel-bold.fntdata"/><Relationship Id="rId30" Type="http://schemas.openxmlformats.org/officeDocument/2006/relationships/slide" Target="slides/slide26.xml"/><Relationship Id="rId74" Type="http://schemas.openxmlformats.org/officeDocument/2006/relationships/font" Target="fonts/Cinzel-regular.fntdata"/><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LibreBaskerville-regular.fntdata"/><Relationship Id="rId70" Type="http://schemas.openxmlformats.org/officeDocument/2006/relationships/font" Target="fonts/Lato-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8.xml"/><Relationship Id="rId66" Type="http://schemas.openxmlformats.org/officeDocument/2006/relationships/font" Target="fonts/Roboto-boldItalic.fntdata"/><Relationship Id="rId21" Type="http://schemas.openxmlformats.org/officeDocument/2006/relationships/slide" Target="slides/slide17.xml"/><Relationship Id="rId65" Type="http://schemas.openxmlformats.org/officeDocument/2006/relationships/font" Target="fonts/Roboto-italic.fntdata"/><Relationship Id="rId24" Type="http://schemas.openxmlformats.org/officeDocument/2006/relationships/slide" Target="slides/slide20.xml"/><Relationship Id="rId68" Type="http://schemas.openxmlformats.org/officeDocument/2006/relationships/font" Target="fonts/Lato-bold.fntdata"/><Relationship Id="rId23" Type="http://schemas.openxmlformats.org/officeDocument/2006/relationships/slide" Target="slides/slide19.xml"/><Relationship Id="rId67" Type="http://schemas.openxmlformats.org/officeDocument/2006/relationships/font" Target="fonts/Lato-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Lato-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f8fff50f4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f8fff50f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eb2b21b78_1_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eb2b21b78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f8fff50f4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f8fff50f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f8fff50f4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1f8fff50f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eb2b21b78_1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1eb2b21b78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eb2b21b78_1_2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eb2b21b78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eb2b21b78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eb2b21b7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eb2b21b78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eb2b21b7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1f8fff50f4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1f8fff50f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eb2b21b78_1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1eb2b21b78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eb2b21b78_1_2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1eb2b21b78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eb2b21b78_1_2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1eb2b21b78_1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f8fff50f4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1f8fff50f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eb2b21b78_1_1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1eb2b21b78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1f8fff50f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1f8fff50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eb2b21b78_1_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eb2b21b78_1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f8fff50f4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1f8fff50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1eb2b21b78_1_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1eb2b21b78_1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1eb2b21b78_1_1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1eb2b21b78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f8fff50f4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1f8fff50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eb2b21b78_1_2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eb2b21b78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1f8fff50f4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1f8fff50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1eb2b21b78_1_1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1eb2b21b78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208d4d7912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208d4d791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1eb2b21b78_1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1eb2b21b78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208d4d7912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208d4d791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eb2b21b78_1_2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1eb2b21b78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208d4d7912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208d4d791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1eb2b21b78_1_2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1eb2b21b78_1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1eb2b21b78_1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1eb2b21b78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208d4d7912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208d4d79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22e1bd2b59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22e1bd2b5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22e1bd2b59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22e1bd2b5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1eb2b21b78_1_2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1eb2b21b78_1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1eb2b21b78_1_2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1eb2b21b78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22e1bd2b5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22e1bd2b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22e1bd2b59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22e1bd2b5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22e1bd2b82_0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22e1bd2b8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eb2b21b78_1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eb2b21b78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22e355dbef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22e355dbe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22e1bd2b82_0_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22e1bd2b8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22e355dbef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22e355dbe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22e1bd2b82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22e1bd2b8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22e355dbef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122e355dbe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22e1bd2b82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22e1bd2b8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22e1bd2b82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22e1bd2b8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22e1bd2b82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22e1bd2b8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c3fd0bf086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c3fd0bf08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eb2b21b78_1_1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eb2b21b78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3044f83b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3044f83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eb2b21b78_1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eb2b21b78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f8fff50f4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f8fff50f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798700" y="1991850"/>
            <a:ext cx="35466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403228"/>
              </a:buClr>
              <a:buSzPts val="3600"/>
              <a:buNone/>
              <a:defRPr sz="3600">
                <a:solidFill>
                  <a:srgbClr val="403228"/>
                </a:solidFill>
              </a:defRPr>
            </a:lvl1pPr>
            <a:lvl2pPr lvl="1" algn="ctr">
              <a:spcBef>
                <a:spcPts val="0"/>
              </a:spcBef>
              <a:spcAft>
                <a:spcPts val="0"/>
              </a:spcAft>
              <a:buClr>
                <a:srgbClr val="403228"/>
              </a:buClr>
              <a:buSzPts val="3600"/>
              <a:buNone/>
              <a:defRPr sz="3600">
                <a:solidFill>
                  <a:srgbClr val="403228"/>
                </a:solidFill>
              </a:defRPr>
            </a:lvl2pPr>
            <a:lvl3pPr lvl="2" algn="ctr">
              <a:spcBef>
                <a:spcPts val="0"/>
              </a:spcBef>
              <a:spcAft>
                <a:spcPts val="0"/>
              </a:spcAft>
              <a:buClr>
                <a:srgbClr val="403228"/>
              </a:buClr>
              <a:buSzPts val="3600"/>
              <a:buNone/>
              <a:defRPr sz="3600">
                <a:solidFill>
                  <a:srgbClr val="403228"/>
                </a:solidFill>
              </a:defRPr>
            </a:lvl3pPr>
            <a:lvl4pPr lvl="3" algn="ctr">
              <a:spcBef>
                <a:spcPts val="0"/>
              </a:spcBef>
              <a:spcAft>
                <a:spcPts val="0"/>
              </a:spcAft>
              <a:buClr>
                <a:srgbClr val="403228"/>
              </a:buClr>
              <a:buSzPts val="3600"/>
              <a:buNone/>
              <a:defRPr sz="3600">
                <a:solidFill>
                  <a:srgbClr val="403228"/>
                </a:solidFill>
              </a:defRPr>
            </a:lvl4pPr>
            <a:lvl5pPr lvl="4" algn="ctr">
              <a:spcBef>
                <a:spcPts val="0"/>
              </a:spcBef>
              <a:spcAft>
                <a:spcPts val="0"/>
              </a:spcAft>
              <a:buClr>
                <a:srgbClr val="403228"/>
              </a:buClr>
              <a:buSzPts val="3600"/>
              <a:buNone/>
              <a:defRPr sz="3600">
                <a:solidFill>
                  <a:srgbClr val="403228"/>
                </a:solidFill>
              </a:defRPr>
            </a:lvl5pPr>
            <a:lvl6pPr lvl="5" algn="ctr">
              <a:spcBef>
                <a:spcPts val="0"/>
              </a:spcBef>
              <a:spcAft>
                <a:spcPts val="0"/>
              </a:spcAft>
              <a:buClr>
                <a:srgbClr val="403228"/>
              </a:buClr>
              <a:buSzPts val="3600"/>
              <a:buNone/>
              <a:defRPr sz="3600">
                <a:solidFill>
                  <a:srgbClr val="403228"/>
                </a:solidFill>
              </a:defRPr>
            </a:lvl6pPr>
            <a:lvl7pPr lvl="6" algn="ctr">
              <a:spcBef>
                <a:spcPts val="0"/>
              </a:spcBef>
              <a:spcAft>
                <a:spcPts val="0"/>
              </a:spcAft>
              <a:buClr>
                <a:srgbClr val="403228"/>
              </a:buClr>
              <a:buSzPts val="3600"/>
              <a:buNone/>
              <a:defRPr sz="3600">
                <a:solidFill>
                  <a:srgbClr val="403228"/>
                </a:solidFill>
              </a:defRPr>
            </a:lvl7pPr>
            <a:lvl8pPr lvl="7" algn="ctr">
              <a:spcBef>
                <a:spcPts val="0"/>
              </a:spcBef>
              <a:spcAft>
                <a:spcPts val="0"/>
              </a:spcAft>
              <a:buClr>
                <a:srgbClr val="403228"/>
              </a:buClr>
              <a:buSzPts val="3600"/>
              <a:buNone/>
              <a:defRPr sz="3600">
                <a:solidFill>
                  <a:srgbClr val="403228"/>
                </a:solidFill>
              </a:defRPr>
            </a:lvl8pPr>
            <a:lvl9pPr lvl="8" algn="ctr">
              <a:spcBef>
                <a:spcPts val="0"/>
              </a:spcBef>
              <a:spcAft>
                <a:spcPts val="0"/>
              </a:spcAft>
              <a:buClr>
                <a:srgbClr val="403228"/>
              </a:buClr>
              <a:buSzPts val="3600"/>
              <a:buNone/>
              <a:defRPr sz="3600">
                <a:solidFill>
                  <a:srgbClr val="40322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p:nvPr/>
        </p:nvSpPr>
        <p:spPr>
          <a:xfrm>
            <a:off x="1411350" y="1333000"/>
            <a:ext cx="6321300" cy="2477400"/>
          </a:xfrm>
          <a:prstGeom prst="rect">
            <a:avLst/>
          </a:prstGeom>
          <a:noFill/>
          <a:ln cap="flat" cmpd="sng" w="28575">
            <a:solidFill>
              <a:srgbClr val="40322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ph type="ctrTitle"/>
          </p:nvPr>
        </p:nvSpPr>
        <p:spPr>
          <a:xfrm>
            <a:off x="1513950" y="1583350"/>
            <a:ext cx="6116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1"/>
            </a:lvl1pPr>
            <a:lvl2pPr lvl="1" rtl="0" algn="ctr">
              <a:spcBef>
                <a:spcPts val="0"/>
              </a:spcBef>
              <a:spcAft>
                <a:spcPts val="0"/>
              </a:spcAft>
              <a:buSzPts val="2400"/>
              <a:buNone/>
              <a:defRPr b="1"/>
            </a:lvl2pPr>
            <a:lvl3pPr lvl="2" rtl="0" algn="ctr">
              <a:spcBef>
                <a:spcPts val="0"/>
              </a:spcBef>
              <a:spcAft>
                <a:spcPts val="0"/>
              </a:spcAft>
              <a:buSzPts val="2400"/>
              <a:buNone/>
              <a:defRPr b="1"/>
            </a:lvl3pPr>
            <a:lvl4pPr lvl="3" rtl="0" algn="ctr">
              <a:spcBef>
                <a:spcPts val="0"/>
              </a:spcBef>
              <a:spcAft>
                <a:spcPts val="0"/>
              </a:spcAft>
              <a:buSzPts val="2400"/>
              <a:buNone/>
              <a:defRPr b="1"/>
            </a:lvl4pPr>
            <a:lvl5pPr lvl="4" rtl="0" algn="ctr">
              <a:spcBef>
                <a:spcPts val="0"/>
              </a:spcBef>
              <a:spcAft>
                <a:spcPts val="0"/>
              </a:spcAft>
              <a:buSzPts val="2400"/>
              <a:buNone/>
              <a:defRPr b="1"/>
            </a:lvl5pPr>
            <a:lvl6pPr lvl="5" rtl="0" algn="ctr">
              <a:spcBef>
                <a:spcPts val="0"/>
              </a:spcBef>
              <a:spcAft>
                <a:spcPts val="0"/>
              </a:spcAft>
              <a:buSzPts val="2400"/>
              <a:buNone/>
              <a:defRPr b="1"/>
            </a:lvl6pPr>
            <a:lvl7pPr lvl="6" rtl="0" algn="ctr">
              <a:spcBef>
                <a:spcPts val="0"/>
              </a:spcBef>
              <a:spcAft>
                <a:spcPts val="0"/>
              </a:spcAft>
              <a:buSzPts val="2400"/>
              <a:buNone/>
              <a:defRPr b="1"/>
            </a:lvl7pPr>
            <a:lvl8pPr lvl="7" rtl="0" algn="ctr">
              <a:spcBef>
                <a:spcPts val="0"/>
              </a:spcBef>
              <a:spcAft>
                <a:spcPts val="0"/>
              </a:spcAft>
              <a:buSzPts val="2400"/>
              <a:buNone/>
              <a:defRPr b="1"/>
            </a:lvl8pPr>
            <a:lvl9pPr lvl="8" rtl="0" algn="ctr">
              <a:spcBef>
                <a:spcPts val="0"/>
              </a:spcBef>
              <a:spcAft>
                <a:spcPts val="0"/>
              </a:spcAft>
              <a:buSzPts val="2400"/>
              <a:buNone/>
              <a:defRPr b="1"/>
            </a:lvl9pPr>
          </a:lstStyle>
          <a:p/>
        </p:txBody>
      </p:sp>
      <p:sp>
        <p:nvSpPr>
          <p:cNvPr id="14" name="Google Shape;14;p3"/>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03228"/>
              </a:buClr>
              <a:buSzPts val="1600"/>
              <a:buNone/>
              <a:defRPr i="1" sz="1600"/>
            </a:lvl1pPr>
            <a:lvl2pPr lvl="1" rtl="0" algn="ctr">
              <a:spcBef>
                <a:spcPts val="0"/>
              </a:spcBef>
              <a:spcAft>
                <a:spcPts val="0"/>
              </a:spcAft>
              <a:buClr>
                <a:srgbClr val="403228"/>
              </a:buClr>
              <a:buSzPts val="1600"/>
              <a:buNone/>
              <a:defRPr i="1" sz="1600"/>
            </a:lvl2pPr>
            <a:lvl3pPr lvl="2" rtl="0" algn="ctr">
              <a:spcBef>
                <a:spcPts val="0"/>
              </a:spcBef>
              <a:spcAft>
                <a:spcPts val="0"/>
              </a:spcAft>
              <a:buClr>
                <a:srgbClr val="403228"/>
              </a:buClr>
              <a:buSzPts val="1600"/>
              <a:buNone/>
              <a:defRPr i="1" sz="1600"/>
            </a:lvl3pPr>
            <a:lvl4pPr lvl="3" rtl="0" algn="ctr">
              <a:spcBef>
                <a:spcPts val="0"/>
              </a:spcBef>
              <a:spcAft>
                <a:spcPts val="0"/>
              </a:spcAft>
              <a:buClr>
                <a:srgbClr val="403228"/>
              </a:buClr>
              <a:buSzPts val="1600"/>
              <a:buNone/>
              <a:defRPr i="1"/>
            </a:lvl4pPr>
            <a:lvl5pPr lvl="4" rtl="0" algn="ctr">
              <a:spcBef>
                <a:spcPts val="0"/>
              </a:spcBef>
              <a:spcAft>
                <a:spcPts val="0"/>
              </a:spcAft>
              <a:buClr>
                <a:srgbClr val="403228"/>
              </a:buClr>
              <a:buSzPts val="1600"/>
              <a:buNone/>
              <a:defRPr i="1"/>
            </a:lvl5pPr>
            <a:lvl6pPr lvl="5" rtl="0" algn="ctr">
              <a:spcBef>
                <a:spcPts val="0"/>
              </a:spcBef>
              <a:spcAft>
                <a:spcPts val="0"/>
              </a:spcAft>
              <a:buClr>
                <a:srgbClr val="403228"/>
              </a:buClr>
              <a:buSzPts val="1600"/>
              <a:buNone/>
              <a:defRPr i="1"/>
            </a:lvl6pPr>
            <a:lvl7pPr lvl="6" rtl="0" algn="ctr">
              <a:spcBef>
                <a:spcPts val="0"/>
              </a:spcBef>
              <a:spcAft>
                <a:spcPts val="0"/>
              </a:spcAft>
              <a:buSzPts val="1600"/>
              <a:buNone/>
              <a:defRPr i="1"/>
            </a:lvl7pPr>
            <a:lvl8pPr lvl="7" rtl="0" algn="ctr">
              <a:spcBef>
                <a:spcPts val="0"/>
              </a:spcBef>
              <a:spcAft>
                <a:spcPts val="0"/>
              </a:spcAft>
              <a:buSzPts val="1600"/>
              <a:buNone/>
              <a:defRPr i="1"/>
            </a:lvl8pPr>
            <a:lvl9pPr lvl="8" rtl="0" algn="ctr">
              <a:spcBef>
                <a:spcPts val="0"/>
              </a:spcBef>
              <a:spcAft>
                <a:spcPts val="0"/>
              </a:spcAft>
              <a:buSzPts val="1600"/>
              <a:buNone/>
              <a:defRPr i="1"/>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p:nvPr/>
        </p:nvSpPr>
        <p:spPr>
          <a:xfrm>
            <a:off x="1411350" y="720000"/>
            <a:ext cx="6321300" cy="3703500"/>
          </a:xfrm>
          <a:prstGeom prst="rect">
            <a:avLst/>
          </a:prstGeom>
          <a:noFill/>
          <a:ln cap="flat" cmpd="sng" w="28575">
            <a:solidFill>
              <a:srgbClr val="40322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03228"/>
              </a:solidFill>
            </a:endParaRPr>
          </a:p>
        </p:txBody>
      </p:sp>
      <p:sp>
        <p:nvSpPr>
          <p:cNvPr id="17" name="Google Shape;17;p4"/>
          <p:cNvSpPr txBox="1"/>
          <p:nvPr>
            <p:ph idx="1" type="body"/>
          </p:nvPr>
        </p:nvSpPr>
        <p:spPr>
          <a:xfrm>
            <a:off x="2105050" y="720000"/>
            <a:ext cx="4933800" cy="37035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a:lvl1pPr>
            <a:lvl2pPr indent="-355600" lvl="1" marL="914400" rtl="0" algn="ctr">
              <a:spcBef>
                <a:spcPts val="0"/>
              </a:spcBef>
              <a:spcAft>
                <a:spcPts val="0"/>
              </a:spcAft>
              <a:buSzPts val="2000"/>
              <a:buChar char="⨳"/>
              <a:defRPr i="1"/>
            </a:lvl2pPr>
            <a:lvl3pPr indent="-355600" lvl="2" marL="1371600" rtl="0" algn="ctr">
              <a:spcBef>
                <a:spcPts val="0"/>
              </a:spcBef>
              <a:spcAft>
                <a:spcPts val="0"/>
              </a:spcAft>
              <a:buSzPts val="2000"/>
              <a:buChar char="■"/>
              <a:defRPr i="1"/>
            </a:lvl3pPr>
            <a:lvl4pPr indent="-330200" lvl="3" marL="1828800" rtl="0" algn="ctr">
              <a:spcBef>
                <a:spcPts val="0"/>
              </a:spcBef>
              <a:spcAft>
                <a:spcPts val="0"/>
              </a:spcAft>
              <a:buSzPts val="1600"/>
              <a:buChar char="●"/>
              <a:defRPr i="1"/>
            </a:lvl4pPr>
            <a:lvl5pPr indent="-330200" lvl="4" marL="2286000" rtl="0" algn="ctr">
              <a:spcBef>
                <a:spcPts val="0"/>
              </a:spcBef>
              <a:spcAft>
                <a:spcPts val="0"/>
              </a:spcAft>
              <a:buSzPts val="1600"/>
              <a:buChar char="○"/>
              <a:defRPr i="1"/>
            </a:lvl5pPr>
            <a:lvl6pPr indent="-330200" lvl="5" marL="2743200" rtl="0" algn="ctr">
              <a:spcBef>
                <a:spcPts val="0"/>
              </a:spcBef>
              <a:spcAft>
                <a:spcPts val="0"/>
              </a:spcAft>
              <a:buSzPts val="1600"/>
              <a:buChar char="■"/>
              <a:defRPr i="1"/>
            </a:lvl6pPr>
            <a:lvl7pPr indent="-330200" lvl="6" marL="3200400" rtl="0" algn="ctr">
              <a:spcBef>
                <a:spcPts val="0"/>
              </a:spcBef>
              <a:spcAft>
                <a:spcPts val="0"/>
              </a:spcAft>
              <a:buSzPts val="1600"/>
              <a:buChar char="●"/>
              <a:defRPr i="1"/>
            </a:lvl7pPr>
            <a:lvl8pPr indent="-330200" lvl="7" marL="3657600" rtl="0" algn="ctr">
              <a:spcBef>
                <a:spcPts val="0"/>
              </a:spcBef>
              <a:spcAft>
                <a:spcPts val="0"/>
              </a:spcAft>
              <a:buSzPts val="1600"/>
              <a:buChar char="○"/>
              <a:defRPr i="1"/>
            </a:lvl8pPr>
            <a:lvl9pPr indent="-330200" lvl="8" marL="4114800" algn="ctr">
              <a:spcBef>
                <a:spcPts val="0"/>
              </a:spcBef>
              <a:spcAft>
                <a:spcPts val="0"/>
              </a:spcAft>
              <a:buSzPts val="1600"/>
              <a:buChar char="■"/>
              <a:defRPr i="1"/>
            </a:lvl9pPr>
          </a:lstStyle>
          <a:p/>
        </p:txBody>
      </p:sp>
      <p:sp>
        <p:nvSpPr>
          <p:cNvPr id="18" name="Google Shape;18;p4"/>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1" name="Google Shape;21;p5"/>
          <p:cNvSpPr txBox="1"/>
          <p:nvPr>
            <p:ph idx="1" type="body"/>
          </p:nvPr>
        </p:nvSpPr>
        <p:spPr>
          <a:xfrm>
            <a:off x="1224425" y="1477750"/>
            <a:ext cx="6695100" cy="34482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cxnSp>
        <p:nvCxnSpPr>
          <p:cNvPr id="22" name="Google Shape;22;p5"/>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23" name="Google Shape;23;p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6" name="Google Shape;26;p6"/>
          <p:cNvSpPr txBox="1"/>
          <p:nvPr>
            <p:ph idx="1" type="body"/>
          </p:nvPr>
        </p:nvSpPr>
        <p:spPr>
          <a:xfrm>
            <a:off x="1351075" y="1518375"/>
            <a:ext cx="3126900" cy="32550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7" name="Google Shape;27;p6"/>
          <p:cNvSpPr txBox="1"/>
          <p:nvPr>
            <p:ph idx="2" type="body"/>
          </p:nvPr>
        </p:nvSpPr>
        <p:spPr>
          <a:xfrm>
            <a:off x="4666144" y="1518375"/>
            <a:ext cx="3126900" cy="32550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cxnSp>
        <p:nvCxnSpPr>
          <p:cNvPr id="28" name="Google Shape;28;p6"/>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29" name="Google Shape;29;p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0" name="Shape 30"/>
        <p:cNvGrpSpPr/>
        <p:nvPr/>
      </p:nvGrpSpPr>
      <p:grpSpPr>
        <a:xfrm>
          <a:off x="0" y="0"/>
          <a:ext cx="0" cy="0"/>
          <a:chOff x="0" y="0"/>
          <a:chExt cx="0" cy="0"/>
        </a:xfrm>
      </p:grpSpPr>
      <p:sp>
        <p:nvSpPr>
          <p:cNvPr id="31" name="Google Shape;31;p7"/>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2" name="Google Shape;32;p7"/>
          <p:cNvSpPr txBox="1"/>
          <p:nvPr>
            <p:ph idx="1" type="body"/>
          </p:nvPr>
        </p:nvSpPr>
        <p:spPr>
          <a:xfrm>
            <a:off x="961200" y="1552350"/>
            <a:ext cx="2307000" cy="32973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3" name="Google Shape;33;p7"/>
          <p:cNvSpPr txBox="1"/>
          <p:nvPr>
            <p:ph idx="2" type="body"/>
          </p:nvPr>
        </p:nvSpPr>
        <p:spPr>
          <a:xfrm>
            <a:off x="3386413" y="1552350"/>
            <a:ext cx="2307000" cy="32973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4" name="Google Shape;34;p7"/>
          <p:cNvSpPr txBox="1"/>
          <p:nvPr>
            <p:ph idx="3" type="body"/>
          </p:nvPr>
        </p:nvSpPr>
        <p:spPr>
          <a:xfrm>
            <a:off x="5811626" y="1552350"/>
            <a:ext cx="2307000" cy="32973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cxnSp>
        <p:nvCxnSpPr>
          <p:cNvPr id="35" name="Google Shape;35;p7"/>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36" name="Google Shape;36;p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cxnSp>
        <p:nvCxnSpPr>
          <p:cNvPr id="39" name="Google Shape;39;p8"/>
          <p:cNvCxnSpPr/>
          <p:nvPr/>
        </p:nvCxnSpPr>
        <p:spPr>
          <a:xfrm>
            <a:off x="4279500" y="1427300"/>
            <a:ext cx="585000" cy="0"/>
          </a:xfrm>
          <a:prstGeom prst="straightConnector1">
            <a:avLst/>
          </a:prstGeom>
          <a:noFill/>
          <a:ln cap="flat" cmpd="sng" w="28575">
            <a:solidFill>
              <a:srgbClr val="926940"/>
            </a:solidFill>
            <a:prstDash val="solid"/>
            <a:round/>
            <a:headEnd len="med" w="med" type="none"/>
            <a:tailEnd len="med" w="med" type="none"/>
          </a:ln>
        </p:spPr>
      </p:cxnSp>
      <p:sp>
        <p:nvSpPr>
          <p:cNvPr id="40" name="Google Shape;40;p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200"/>
              <a:buFont typeface="Cinzel"/>
              <a:buNone/>
              <a:defRPr b="1" sz="1200">
                <a:latin typeface="Cinzel"/>
                <a:ea typeface="Cinzel"/>
                <a:cs typeface="Cinzel"/>
                <a:sym typeface="Cinzel"/>
              </a:defRPr>
            </a:lvl1pPr>
          </a:lstStyle>
          <a:p/>
        </p:txBody>
      </p:sp>
      <p:cxnSp>
        <p:nvCxnSpPr>
          <p:cNvPr id="43" name="Google Shape;43;p9"/>
          <p:cNvCxnSpPr/>
          <p:nvPr/>
        </p:nvCxnSpPr>
        <p:spPr>
          <a:xfrm>
            <a:off x="4279500" y="4137950"/>
            <a:ext cx="585000" cy="0"/>
          </a:xfrm>
          <a:prstGeom prst="straightConnector1">
            <a:avLst/>
          </a:prstGeom>
          <a:noFill/>
          <a:ln cap="flat" cmpd="sng" w="28575">
            <a:solidFill>
              <a:srgbClr val="926940"/>
            </a:solidFill>
            <a:prstDash val="solid"/>
            <a:round/>
            <a:headEnd len="med" w="med" type="none"/>
            <a:tailEnd len="med" w="med" type="none"/>
          </a:ln>
        </p:spPr>
      </p:cxnSp>
      <p:sp>
        <p:nvSpPr>
          <p:cNvPr id="44" name="Google Shape;44;p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atin typeface="Cinzel"/>
                <a:ea typeface="Cinzel"/>
                <a:cs typeface="Cinzel"/>
                <a:sym typeface="Cinzel"/>
              </a:defRPr>
            </a:lvl1pPr>
            <a:lvl2pPr lvl="1">
              <a:buNone/>
              <a:defRPr>
                <a:latin typeface="Cinzel"/>
                <a:ea typeface="Cinzel"/>
                <a:cs typeface="Cinzel"/>
                <a:sym typeface="Cinzel"/>
              </a:defRPr>
            </a:lvl2pPr>
            <a:lvl3pPr lvl="2">
              <a:buNone/>
              <a:defRPr>
                <a:latin typeface="Cinzel"/>
                <a:ea typeface="Cinzel"/>
                <a:cs typeface="Cinzel"/>
                <a:sym typeface="Cinzel"/>
              </a:defRPr>
            </a:lvl3pPr>
            <a:lvl4pPr lvl="3">
              <a:buNone/>
              <a:defRPr>
                <a:latin typeface="Cinzel"/>
                <a:ea typeface="Cinzel"/>
                <a:cs typeface="Cinzel"/>
                <a:sym typeface="Cinzel"/>
              </a:defRPr>
            </a:lvl4pPr>
            <a:lvl5pPr lvl="4">
              <a:buNone/>
              <a:defRPr>
                <a:latin typeface="Cinzel"/>
                <a:ea typeface="Cinzel"/>
                <a:cs typeface="Cinzel"/>
                <a:sym typeface="Cinzel"/>
              </a:defRPr>
            </a:lvl5pPr>
            <a:lvl6pPr lvl="5">
              <a:buNone/>
              <a:defRPr>
                <a:latin typeface="Cinzel"/>
                <a:ea typeface="Cinzel"/>
                <a:cs typeface="Cinzel"/>
                <a:sym typeface="Cinzel"/>
              </a:defRPr>
            </a:lvl6pPr>
            <a:lvl7pPr lvl="6">
              <a:buNone/>
              <a:defRPr>
                <a:latin typeface="Cinzel"/>
                <a:ea typeface="Cinzel"/>
                <a:cs typeface="Cinzel"/>
                <a:sym typeface="Cinzel"/>
              </a:defRPr>
            </a:lvl7pPr>
            <a:lvl8pPr lvl="7">
              <a:buNone/>
              <a:defRPr>
                <a:latin typeface="Cinzel"/>
                <a:ea typeface="Cinzel"/>
                <a:cs typeface="Cinzel"/>
                <a:sym typeface="Cinzel"/>
              </a:defRPr>
            </a:lvl8pPr>
            <a:lvl9pPr lvl="8">
              <a:buNone/>
              <a:defRPr>
                <a:latin typeface="Cinzel"/>
                <a:ea typeface="Cinzel"/>
                <a:cs typeface="Cinzel"/>
                <a:sym typeface="Cinze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87900" y="434575"/>
            <a:ext cx="5368200" cy="8574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1pPr>
            <a:lvl2pPr lvl="1"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2pPr>
            <a:lvl3pPr lvl="2"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3pPr>
            <a:lvl4pPr lvl="3"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4pPr>
            <a:lvl5pPr lvl="4"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5pPr>
            <a:lvl6pPr lvl="5"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6pPr>
            <a:lvl7pPr lvl="6"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7pPr>
            <a:lvl8pPr lvl="7"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8pPr>
            <a:lvl9pPr lvl="8" algn="ctr">
              <a:spcBef>
                <a:spcPts val="0"/>
              </a:spcBef>
              <a:spcAft>
                <a:spcPts val="0"/>
              </a:spcAft>
              <a:buClr>
                <a:srgbClr val="926940"/>
              </a:buClr>
              <a:buSzPts val="2400"/>
              <a:buFont typeface="Cinzel"/>
              <a:buNone/>
              <a:defRPr sz="2400">
                <a:solidFill>
                  <a:srgbClr val="926940"/>
                </a:solidFill>
                <a:latin typeface="Cinzel"/>
                <a:ea typeface="Cinzel"/>
                <a:cs typeface="Cinzel"/>
                <a:sym typeface="Cinzel"/>
              </a:defRPr>
            </a:lvl9pPr>
          </a:lstStyle>
          <a:p/>
        </p:txBody>
      </p:sp>
      <p:sp>
        <p:nvSpPr>
          <p:cNvPr id="7" name="Google Shape;7;p1"/>
          <p:cNvSpPr txBox="1"/>
          <p:nvPr>
            <p:ph idx="1" type="body"/>
          </p:nvPr>
        </p:nvSpPr>
        <p:spPr>
          <a:xfrm>
            <a:off x="1224425" y="1477750"/>
            <a:ext cx="6695100" cy="34482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926940"/>
              </a:buClr>
              <a:buSzPts val="2400"/>
              <a:buFont typeface="Libre Baskerville"/>
              <a:buChar char="✣"/>
              <a:defRPr sz="2400">
                <a:solidFill>
                  <a:srgbClr val="403228"/>
                </a:solidFill>
                <a:latin typeface="Libre Baskerville"/>
                <a:ea typeface="Libre Baskerville"/>
                <a:cs typeface="Libre Baskerville"/>
                <a:sym typeface="Libre Baskerville"/>
              </a:defRPr>
            </a:lvl1pPr>
            <a:lvl2pPr indent="-355600" lvl="1" marL="9144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2pPr>
            <a:lvl3pPr indent="-355600" lvl="2" marL="1371600">
              <a:spcBef>
                <a:spcPts val="0"/>
              </a:spcBef>
              <a:spcAft>
                <a:spcPts val="0"/>
              </a:spcAft>
              <a:buClr>
                <a:srgbClr val="926940"/>
              </a:buClr>
              <a:buSzPts val="2000"/>
              <a:buFont typeface="Libre Baskerville"/>
              <a:buChar char="■"/>
              <a:defRPr sz="2000">
                <a:solidFill>
                  <a:srgbClr val="403228"/>
                </a:solidFill>
                <a:latin typeface="Libre Baskerville"/>
                <a:ea typeface="Libre Baskerville"/>
                <a:cs typeface="Libre Baskerville"/>
                <a:sym typeface="Libre Baskerville"/>
              </a:defRPr>
            </a:lvl3pPr>
            <a:lvl4pPr indent="-330200" lvl="3" marL="18288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4pPr>
            <a:lvl5pPr indent="-330200" lvl="4" marL="22860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5pPr>
            <a:lvl6pPr indent="-330200" lvl="5" marL="2743200">
              <a:spcBef>
                <a:spcPts val="0"/>
              </a:spcBef>
              <a:spcAft>
                <a:spcPts val="0"/>
              </a:spcAft>
              <a:buClr>
                <a:srgbClr val="926940"/>
              </a:buClr>
              <a:buSzPts val="1600"/>
              <a:buFont typeface="Libre Baskerville"/>
              <a:buChar char="■"/>
              <a:defRPr sz="1600">
                <a:solidFill>
                  <a:srgbClr val="403228"/>
                </a:solidFill>
                <a:latin typeface="Libre Baskerville"/>
                <a:ea typeface="Libre Baskerville"/>
                <a:cs typeface="Libre Baskerville"/>
                <a:sym typeface="Libre Baskerville"/>
              </a:defRPr>
            </a:lvl6pPr>
            <a:lvl7pPr indent="-330200" lvl="6" marL="32004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7pPr>
            <a:lvl8pPr indent="-330200" lvl="7" marL="36576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8pPr>
            <a:lvl9pPr indent="-330200" lvl="8" marL="4114800">
              <a:spcBef>
                <a:spcPts val="0"/>
              </a:spcBef>
              <a:spcAft>
                <a:spcPts val="0"/>
              </a:spcAft>
              <a:buClr>
                <a:srgbClr val="403228"/>
              </a:buClr>
              <a:buSzPts val="1600"/>
              <a:buFont typeface="Libre Baskerville"/>
              <a:buChar char="■"/>
              <a:defRPr sz="1600">
                <a:solidFill>
                  <a:srgbClr val="403228"/>
                </a:solidFill>
                <a:latin typeface="Libre Baskerville"/>
                <a:ea typeface="Libre Baskerville"/>
                <a:cs typeface="Libre Baskerville"/>
                <a:sym typeface="Libre Baskerville"/>
              </a:defRPr>
            </a:lvl9pPr>
          </a:lstStyle>
          <a:p/>
        </p:txBody>
      </p:sp>
      <p:sp>
        <p:nvSpPr>
          <p:cNvPr id="8" name="Google Shape;8;p1"/>
          <p:cNvSpPr txBox="1"/>
          <p:nvPr>
            <p:ph idx="12" type="sldNum"/>
          </p:nvPr>
        </p:nvSpPr>
        <p:spPr>
          <a:xfrm>
            <a:off x="4297650" y="4749901"/>
            <a:ext cx="548700" cy="393600"/>
          </a:xfrm>
          <a:prstGeom prst="rect">
            <a:avLst/>
          </a:prstGeom>
          <a:noFill/>
          <a:ln>
            <a:noFill/>
          </a:ln>
        </p:spPr>
        <p:txBody>
          <a:bodyPr anchorCtr="0" anchor="t" bIns="91425" lIns="91425" spcFirstLastPara="1" rIns="91425" wrap="square" tIns="91425">
            <a:noAutofit/>
          </a:bodyPr>
          <a:lstStyle>
            <a:lvl1pPr lvl="0" algn="ctr">
              <a:buNone/>
              <a:defRPr sz="1200">
                <a:solidFill>
                  <a:srgbClr val="926940"/>
                </a:solidFill>
                <a:latin typeface="Cinzel"/>
                <a:ea typeface="Cinzel"/>
                <a:cs typeface="Cinzel"/>
                <a:sym typeface="Cinzel"/>
              </a:defRPr>
            </a:lvl1pPr>
            <a:lvl2pPr lvl="1" algn="ctr">
              <a:buNone/>
              <a:defRPr sz="1200">
                <a:solidFill>
                  <a:srgbClr val="926940"/>
                </a:solidFill>
                <a:latin typeface="Cinzel"/>
                <a:ea typeface="Cinzel"/>
                <a:cs typeface="Cinzel"/>
                <a:sym typeface="Cinzel"/>
              </a:defRPr>
            </a:lvl2pPr>
            <a:lvl3pPr lvl="2" algn="ctr">
              <a:buNone/>
              <a:defRPr sz="1200">
                <a:solidFill>
                  <a:srgbClr val="926940"/>
                </a:solidFill>
                <a:latin typeface="Cinzel"/>
                <a:ea typeface="Cinzel"/>
                <a:cs typeface="Cinzel"/>
                <a:sym typeface="Cinzel"/>
              </a:defRPr>
            </a:lvl3pPr>
            <a:lvl4pPr lvl="3" algn="ctr">
              <a:buNone/>
              <a:defRPr sz="1200">
                <a:solidFill>
                  <a:srgbClr val="926940"/>
                </a:solidFill>
                <a:latin typeface="Cinzel"/>
                <a:ea typeface="Cinzel"/>
                <a:cs typeface="Cinzel"/>
                <a:sym typeface="Cinzel"/>
              </a:defRPr>
            </a:lvl4pPr>
            <a:lvl5pPr lvl="4" algn="ctr">
              <a:buNone/>
              <a:defRPr sz="1200">
                <a:solidFill>
                  <a:srgbClr val="926940"/>
                </a:solidFill>
                <a:latin typeface="Cinzel"/>
                <a:ea typeface="Cinzel"/>
                <a:cs typeface="Cinzel"/>
                <a:sym typeface="Cinzel"/>
              </a:defRPr>
            </a:lvl5pPr>
            <a:lvl6pPr lvl="5" algn="ctr">
              <a:buNone/>
              <a:defRPr sz="1200">
                <a:solidFill>
                  <a:srgbClr val="926940"/>
                </a:solidFill>
                <a:latin typeface="Cinzel"/>
                <a:ea typeface="Cinzel"/>
                <a:cs typeface="Cinzel"/>
                <a:sym typeface="Cinzel"/>
              </a:defRPr>
            </a:lvl6pPr>
            <a:lvl7pPr lvl="6" algn="ctr">
              <a:buNone/>
              <a:defRPr sz="1200">
                <a:solidFill>
                  <a:srgbClr val="926940"/>
                </a:solidFill>
                <a:latin typeface="Cinzel"/>
                <a:ea typeface="Cinzel"/>
                <a:cs typeface="Cinzel"/>
                <a:sym typeface="Cinzel"/>
              </a:defRPr>
            </a:lvl7pPr>
            <a:lvl8pPr lvl="7" algn="ctr">
              <a:buNone/>
              <a:defRPr sz="1200">
                <a:solidFill>
                  <a:srgbClr val="926940"/>
                </a:solidFill>
                <a:latin typeface="Cinzel"/>
                <a:ea typeface="Cinzel"/>
                <a:cs typeface="Cinzel"/>
                <a:sym typeface="Cinzel"/>
              </a:defRPr>
            </a:lvl8pPr>
            <a:lvl9pPr lvl="8" algn="ctr">
              <a:buNone/>
              <a:defRPr sz="1200">
                <a:solidFill>
                  <a:srgbClr val="926940"/>
                </a:solidFill>
                <a:latin typeface="Cinzel"/>
                <a:ea typeface="Cinzel"/>
                <a:cs typeface="Cinzel"/>
                <a:sym typeface="Cinze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docs.google.com/document/d/1rNX-1c87bgrzhBpMpkq2FNZhVShBGqty72Qi6Yskby8/edit?usp=sharing" TargetMode="External"/><Relationship Id="rId4" Type="http://schemas.openxmlformats.org/officeDocument/2006/relationships/hyperlink" Target="https://docs.google.com/document/d/13w5BE0TTtsiaJCF7Rea1NrT-5YwMacahhLswXXEnN5U/edit?usp=sharing" TargetMode="External"/><Relationship Id="rId5" Type="http://schemas.openxmlformats.org/officeDocument/2006/relationships/hyperlink" Target="https://docs.google.com/document/d/1RnFifl0_wOWzSlEEMgxBvQ1xfgy-NmqrHYatVzbyuyU/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docs.google.com/document/d/1ZzLmOc3bHsqlTgx279T5FX8szHGzmPH578-0GIXpLGY/edit?usp=sharing" TargetMode="External"/><Relationship Id="rId4" Type="http://schemas.openxmlformats.org/officeDocument/2006/relationships/hyperlink" Target="https://docs.google.com/document/d/1LW07Zy8ZzDVWmiwSt4loQU3gSK-FoiXQ7xQz_DKPZnw/edit?usp=sharing" TargetMode="External"/><Relationship Id="rId5" Type="http://schemas.openxmlformats.org/officeDocument/2006/relationships/hyperlink" Target="https://docs.google.com/document/d/1wEs0sFyBOwpu8nb3PxzpIEDKvVnV7Lld7XV0nejoww4/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GOjBbkGiwq0"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www.youtube.com/watch?v=6FJitpK3li0"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www.youtube.com/watch?v=BgzpDuQGVJ8" TargetMode="Externa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youtube.com/watch?v=GR3glQfW_zU"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docs.google.com/spreadsheets/d/1-76uW7U4yN6R2F45j1DAjcKTCAV8Lz8xqexw92MlE8Q/edit?usp=sharing" TargetMode="External"/><Relationship Id="rId4" Type="http://schemas.openxmlformats.org/officeDocument/2006/relationships/hyperlink" Target="https://docs.google.com/document/d/1eIU9-P7vGIohnLznX6Ps7VUpqcplqsP9U-IGHY9BD5A/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youtube.com/watch?v=EHrjwk6Mf1A" TargetMode="Externa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youtube.com/watch?v=Toe5ol5caew" TargetMode="Externa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www.youtube.com/watch?v=gaQXuh76HFA" TargetMode="Externa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docs.google.com/spreadsheets/d/1-76uW7U4yN6R2F45j1DAjcKTCAV8Lz8xqexw92MlE8Q/edit?usp=sharing" TargetMode="External"/><Relationship Id="rId4" Type="http://schemas.openxmlformats.org/officeDocument/2006/relationships/hyperlink" Target="https://docs.google.com/document/d/1NOW5pLbDfpxjF-hXWSG_Z770eDbcGpN2-TVmYGF5u9U/edit?usp=sharingnLznX6Ps7VUpqcplqsP9U-IGHY9BD5A/edit?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docs.google.com/document/d/1mON2VpQXWn0HaZECCBDfistYv76QTJJ-8jauivch9wA/edit?usp=sharing" TargetMode="External"/><Relationship Id="rId4" Type="http://schemas.openxmlformats.org/officeDocument/2006/relationships/hyperlink" Target="https://docs.google.com/document/d/1W4h_0FS_4hpIKRqskzOXHhLlSrvAe1RxR4y-AEdLyic/edit?usp=sharing" TargetMode="External"/><Relationship Id="rId5" Type="http://schemas.openxmlformats.org/officeDocument/2006/relationships/hyperlink" Target="https://learningapps.org/watch?v=pn93u26t52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r6MLVHn8Hmk" TargetMode="Externa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docs.google.com/document/d/1Ink0gLG8-StoRcGPlhYBaBDa-GhUZaC5pFHGXO1JiJg/edit?usp=sharing" TargetMode="External"/><Relationship Id="rId4" Type="http://schemas.openxmlformats.org/officeDocument/2006/relationships/hyperlink" Target="https://docs.google.com/document/d/1e0UK2IGNc6wBzytK_F7Mq_l3TA9VqRVolz-D7YDHKjE/edit?usp=sharing" TargetMode="External"/><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zy6xvBvhq88"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ocs.google.com/document/d/1RbjvvqeczN0RHE74dmhPQKe15Y-FWSo3VOdCPs16Ej8/edit?usp=sharing" TargetMode="External"/><Relationship Id="rId4" Type="http://schemas.openxmlformats.org/officeDocument/2006/relationships/hyperlink" Target="https://docs.google.com/document/d/1BL0WxFzm3y8BWUVb1OLMl2UpnsaSQnzG0mbeYbSZtdk/edit?usp=sharing" TargetMode="External"/><Relationship Id="rId5" Type="http://schemas.openxmlformats.org/officeDocument/2006/relationships/hyperlink" Target="https://learningapps.org/display?v=pd32iq96j22" TargetMode="External"/><Relationship Id="rId6"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youtube.com/watch?v=WGjdKAHAC-M" TargetMode="External"/><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docs.google.com/document/d/1DWpTTb9j6kG2dA64yzY5TeawuI5l-ltmpNen4FD8N9s/edit?usp=sharing" TargetMode="External"/><Relationship Id="rId4" Type="http://schemas.openxmlformats.org/officeDocument/2006/relationships/hyperlink" Target="https://docs.google.com/document/d/14e2o8V0IqPbuWekElz8G-8SFpiMIQpkz1OWsIw9R_X0/edit?usp=sharing" TargetMode="External"/><Relationship Id="rId5"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youtube.com/watch?v=ML1PA_Dxa_M" TargetMode="Externa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docs.google.com/document/d/1cMPW13Wb89BYyG_g1qG-9lbCWzfjHQ0Jb1jhqpDnk3s/edit?usp=sharing" TargetMode="External"/><Relationship Id="rId4" Type="http://schemas.openxmlformats.org/officeDocument/2006/relationships/hyperlink" Target="https://docs.google.com/document/d/1i4FwjKxKlUD9j0GKSOCPyjtZm7GCf1JQ5XBGadegLHM/edit?usp=sharing" TargetMode="External"/><Relationship Id="rId5" Type="http://schemas.openxmlformats.org/officeDocument/2006/relationships/hyperlink" Target="https://learningapps.org/display?v=pyd706ws32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6NyZJ0U2p14" TargetMode="Externa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docs.google.com/document/d/1orfZzTgQzYmNzOK0-VAQ8gk4PtUhh6Ep-9R7FeMLvbk/edit?usp=sharing" TargetMode="External"/><Relationship Id="rId4" Type="http://schemas.openxmlformats.org/officeDocument/2006/relationships/hyperlink" Target="https://docs.google.com/document/d/1nQq5WtmHG4nFiuLYMfjWvGDzuMgtclobPYUMgL3FzB8/edit?usp=sharing" TargetMode="External"/><Relationship Id="rId5"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youtube.com/watch?v=ea1--FrSZTw" TargetMode="External"/><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hyperlink" Target="https://docs.google.com/document/d/1OrLhw5pt_66j4pS4XZ7079qP3bLYwl9SUEt3rquruyU/edit?usp=sharing" TargetMode="External"/><Relationship Id="rId4" Type="http://schemas.openxmlformats.org/officeDocument/2006/relationships/hyperlink" Target="https://docs.google.com/document/d/1LzBgPkisQFNnI_EqEGOaAg6Qhc3sxcZnzYG556n8cEw/edit?usp=sharing" TargetMode="External"/><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drive.google.com/file/d/1WZYT2oqInjtJbNibwEAr5PF8GMIqFcLv/view?usp=sharin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www.youtube.com/watch?v=5_WELKivqkg" TargetMode="External"/><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hyperlink" Target="https://docs.google.com/document/d/1RGLc8ngCQu-RQVhZuzX8RAx8ytT416saECjOIRBrUMw/edit?usp=shar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www.youtube.com/watch?v=pN2pPhpAxXk" TargetMode="External"/><Relationship Id="rId4" Type="http://schemas.openxmlformats.org/officeDocument/2006/relationships/image" Target="../media/image19.jpg"/><Relationship Id="rId5" Type="http://schemas.openxmlformats.org/officeDocument/2006/relationships/hyperlink" Target="http://www.youtube.com/watch?v=pN2pPhpAxX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hyperlink" Target="http://www.youtube.com/watch?v=pN2pPhpAxXk" TargetMode="External"/><Relationship Id="rId4" Type="http://schemas.openxmlformats.org/officeDocument/2006/relationships/image" Target="../media/image19.jpg"/><Relationship Id="rId5" Type="http://schemas.openxmlformats.org/officeDocument/2006/relationships/hyperlink" Target="http://www.youtube.com/watch?v=pN2pPhpAxX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www.youtube.com/watch?v=Yprd9mNPYRU" TargetMode="Externa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www.youtube.com/watch?v=XjcJG0YQSds" TargetMode="Externa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hyperlink" Target="https://learningapps.org/display?v=p28b3vmut22" TargetMode="External"/><Relationship Id="rId4" Type="http://schemas.openxmlformats.org/officeDocument/2006/relationships/hyperlink" Target="https://learningapps.org/display?v=pdjewia2j22" TargetMode="External"/><Relationship Id="rId5" Type="http://schemas.openxmlformats.org/officeDocument/2006/relationships/hyperlink" Target="https://learningapps.org/watch?v=pdhwnyb722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docs.google.com/spreadsheets/d/133-Vr_gI0mFuXPqtCYinLTO4Kw9Iy9mt6d7RXl_ZMZg/edit?usp=shari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hyperlink" Target="https://learningapps.org/display?v=pan3wagzt22" TargetMode="External"/><Relationship Id="rId4" Type="http://schemas.openxmlformats.org/officeDocument/2006/relationships/hyperlink" Target="https://learningapps.org/watch?v=pdxj7xaaj22" TargetMode="External"/><Relationship Id="rId9" Type="http://schemas.openxmlformats.org/officeDocument/2006/relationships/image" Target="../media/image24.jpg"/><Relationship Id="rId5" Type="http://schemas.openxmlformats.org/officeDocument/2006/relationships/hyperlink" Target="https://learningapps.org/watch?v=pdxj7xaaj22" TargetMode="External"/><Relationship Id="rId6" Type="http://schemas.openxmlformats.org/officeDocument/2006/relationships/hyperlink" Target="https://learningapps.org/watch?v=p2ewhkwan22" TargetMode="External"/><Relationship Id="rId7" Type="http://schemas.openxmlformats.org/officeDocument/2006/relationships/hyperlink" Target="https://learningapps.org/watch?v=p2ewhkwan22" TargetMode="External"/><Relationship Id="rId8"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hyperlink" Target="https://learningapps.org/display?v=phjst1kq322" TargetMode="External"/><Relationship Id="rId4" Type="http://schemas.openxmlformats.org/officeDocument/2006/relationships/hyperlink" Target="https://learningapps.org/watch?v=p224wir5j22" TargetMode="External"/><Relationship Id="rId5" Type="http://schemas.openxmlformats.org/officeDocument/2006/relationships/hyperlink" Target="https://learningapps.org/watch?v=phbrrj9pa22" TargetMode="External"/><Relationship Id="rId6" Type="http://schemas.openxmlformats.org/officeDocument/2006/relationships/image" Target="../media/image27.jpg"/><Relationship Id="rId7" Type="http://schemas.openxmlformats.org/officeDocument/2006/relationships/image" Target="../media/image3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hyperlink" Target="https://learningapps.org/display?v=pbmznfmka22" TargetMode="External"/><Relationship Id="rId4" Type="http://schemas.openxmlformats.org/officeDocument/2006/relationships/hyperlink" Target="https://learningapps.org/display?v=pbmznfmka22" TargetMode="External"/><Relationship Id="rId10" Type="http://schemas.openxmlformats.org/officeDocument/2006/relationships/image" Target="../media/image32.jpg"/><Relationship Id="rId9" Type="http://schemas.openxmlformats.org/officeDocument/2006/relationships/image" Target="../media/image29.jpg"/><Relationship Id="rId5" Type="http://schemas.openxmlformats.org/officeDocument/2006/relationships/hyperlink" Target="https://learningapps.org/watch?v=pd7iowyqk22" TargetMode="External"/><Relationship Id="rId6" Type="http://schemas.openxmlformats.org/officeDocument/2006/relationships/hyperlink" Target="https://learningapps.org/watch?v=pzo1pm6ga22" TargetMode="External"/><Relationship Id="rId7" Type="http://schemas.openxmlformats.org/officeDocument/2006/relationships/hyperlink" Target="https://learningapps.org/watch?v=p8vybeu6322" TargetMode="External"/><Relationship Id="rId8" Type="http://schemas.openxmlformats.org/officeDocument/2006/relationships/image" Target="../media/image2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hyperlink" Target="https://kahoot.it/challenge/05100333?challenge-id=856dbcb0-ff58-495e-ba3b-e116a6c7e313_1649004539027"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hyperlink" Target="https://docs.google.com/spreadsheets/d/1AKEH3kQzNMgEqYcGDwXJ79kfrokRMXf_jkFhV9t1DTI/edit?usp=sharing" TargetMode="External"/><Relationship Id="rId4" Type="http://schemas.openxmlformats.org/officeDocument/2006/relationships/hyperlink" Target="https://docs.google.com/spreadsheets/d/1AKEH3kQzNMgEqYcGDwXJ79kfrokRMXf_jkFhV9t1DTI/edit?usp=sharing" TargetMode="External"/><Relationship Id="rId5" Type="http://schemas.openxmlformats.org/officeDocument/2006/relationships/hyperlink" Target="https://docs.google.com/document/d/1rM7qNlQ0F8s4-3E8xWLOeK2fUyJrkNAkLpoJApYABJI/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docs.google.com/document/d/1P9PzDKFgvM2Vmh6g4dRs11zX2BJzClPhj-QYniDpZDc/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quizlet.com/13380046/renaissance-art-fin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docs.google.com/document/d/1WYRQh5ZpQHywRAIUwSQtY_FUWOa79b0cLSukGjRt8ZQ/edit?usp=sharing" TargetMode="External"/><Relationship Id="rId4" Type="http://schemas.openxmlformats.org/officeDocument/2006/relationships/hyperlink" Target="https://docs.google.com/document/d/1rv4l8jZUw3UlwnGwjBgWqJI73uaL6grBdP5oUR8L96s/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ctrTitle"/>
          </p:nvPr>
        </p:nvSpPr>
        <p:spPr>
          <a:xfrm>
            <a:off x="2798700" y="1991850"/>
            <a:ext cx="35466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renaissance</a:t>
            </a:r>
            <a:endParaRPr/>
          </a:p>
        </p:txBody>
      </p:sp>
      <p:sp>
        <p:nvSpPr>
          <p:cNvPr id="52" name="Google Shape;52;p11"/>
          <p:cNvSpPr txBox="1"/>
          <p:nvPr/>
        </p:nvSpPr>
        <p:spPr>
          <a:xfrm>
            <a:off x="3277350" y="323745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a:t>
            </a:r>
            <a:r>
              <a:rPr b="1" lang="en">
                <a:latin typeface="Libre Baskerville"/>
                <a:ea typeface="Libre Baskerville"/>
                <a:cs typeface="Libre Baskerville"/>
                <a:sym typeface="Libre Baskerville"/>
              </a:rPr>
              <a:t> Chiara Villani</a:t>
            </a:r>
            <a:endParaRPr b="1">
              <a:latin typeface="Libre Baskerville"/>
              <a:ea typeface="Libre Baskerville"/>
              <a:cs typeface="Libre Baskerville"/>
              <a:sym typeface="Libre Baskervill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1887900" y="434575"/>
            <a:ext cx="5368200" cy="857400"/>
          </a:xfrm>
          <a:prstGeom prst="rect">
            <a:avLst/>
          </a:prstGeom>
          <a:solidFill>
            <a:srgbClr val="FFF2CC"/>
          </a:solidFill>
          <a:ln cap="flat" cmpd="sng" w="952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3600"/>
              <a:t>DEFINITION</a:t>
            </a:r>
            <a:endParaRPr sz="3600"/>
          </a:p>
        </p:txBody>
      </p:sp>
      <p:sp>
        <p:nvSpPr>
          <p:cNvPr id="155" name="Google Shape;155;p20"/>
          <p:cNvSpPr txBox="1"/>
          <p:nvPr>
            <p:ph idx="2" type="body"/>
          </p:nvPr>
        </p:nvSpPr>
        <p:spPr>
          <a:xfrm>
            <a:off x="1188600" y="1756775"/>
            <a:ext cx="6834300" cy="2643900"/>
          </a:xfrm>
          <a:prstGeom prst="rect">
            <a:avLst/>
          </a:prstGeom>
          <a:solidFill>
            <a:srgbClr val="FFF2CC"/>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1000"/>
              </a:spcBef>
              <a:spcAft>
                <a:spcPts val="0"/>
              </a:spcAft>
              <a:buClr>
                <a:schemeClr val="dk1"/>
              </a:buClr>
              <a:buSzPts val="1100"/>
              <a:buFont typeface="Arial"/>
              <a:buNone/>
            </a:pPr>
            <a:r>
              <a:rPr lang="en" sz="1300">
                <a:solidFill>
                  <a:srgbClr val="000000"/>
                </a:solidFill>
                <a:latin typeface="Roboto"/>
                <a:ea typeface="Roboto"/>
                <a:cs typeface="Roboto"/>
                <a:sym typeface="Roboto"/>
              </a:rPr>
              <a:t>The term Renaissance, adopted from the French equivalent of the Italian word rinascita, meaning literally "rebirth," describes the </a:t>
            </a:r>
            <a:r>
              <a:rPr b="1" lang="en" sz="1300">
                <a:solidFill>
                  <a:srgbClr val="000000"/>
                </a:solidFill>
                <a:latin typeface="Roboto"/>
                <a:ea typeface="Roboto"/>
                <a:cs typeface="Roboto"/>
                <a:sym typeface="Roboto"/>
              </a:rPr>
              <a:t>radical and comprehensive changes </a:t>
            </a:r>
            <a:r>
              <a:rPr lang="en" sz="1300">
                <a:solidFill>
                  <a:srgbClr val="000000"/>
                </a:solidFill>
                <a:latin typeface="Roboto"/>
                <a:ea typeface="Roboto"/>
                <a:cs typeface="Roboto"/>
                <a:sym typeface="Roboto"/>
              </a:rPr>
              <a:t>that took place in European culture during the 15th and 16th centuries.The term Renaissance originally referred to the revival of the values and </a:t>
            </a:r>
            <a:r>
              <a:rPr lang="en" sz="1300" u="sng">
                <a:solidFill>
                  <a:srgbClr val="000000"/>
                </a:solidFill>
                <a:latin typeface="Roboto"/>
                <a:ea typeface="Roboto"/>
                <a:cs typeface="Roboto"/>
                <a:sym typeface="Roboto"/>
              </a:rPr>
              <a:t>artistic styles of classical antiquity</a:t>
            </a:r>
            <a:r>
              <a:rPr lang="en" sz="1300">
                <a:solidFill>
                  <a:srgbClr val="000000"/>
                </a:solidFill>
                <a:latin typeface="Roboto"/>
                <a:ea typeface="Roboto"/>
                <a:cs typeface="Roboto"/>
                <a:sym typeface="Roboto"/>
              </a:rPr>
              <a:t> during that period, especially in Italy.</a:t>
            </a:r>
            <a:endParaRPr sz="1300">
              <a:solidFill>
                <a:srgbClr val="000000"/>
              </a:solidFill>
              <a:latin typeface="Roboto"/>
              <a:ea typeface="Roboto"/>
              <a:cs typeface="Roboto"/>
              <a:sym typeface="Roboto"/>
            </a:endParaRPr>
          </a:p>
          <a:p>
            <a:pPr indent="0" lvl="0" marL="0" rtl="0" algn="just">
              <a:spcBef>
                <a:spcPts val="1000"/>
              </a:spcBef>
              <a:spcAft>
                <a:spcPts val="0"/>
              </a:spcAft>
              <a:buClr>
                <a:schemeClr val="dk1"/>
              </a:buClr>
              <a:buSzPts val="1100"/>
              <a:buFont typeface="Arial"/>
              <a:buNone/>
            </a:pPr>
            <a:r>
              <a:rPr lang="en" sz="1300">
                <a:solidFill>
                  <a:srgbClr val="000000"/>
                </a:solidFill>
                <a:latin typeface="Roboto"/>
                <a:ea typeface="Roboto"/>
                <a:cs typeface="Roboto"/>
                <a:sym typeface="Roboto"/>
              </a:rPr>
              <a:t>By the 15th century intensive s</a:t>
            </a:r>
            <a:r>
              <a:rPr i="1" lang="en" sz="1300">
                <a:solidFill>
                  <a:srgbClr val="000000"/>
                </a:solidFill>
                <a:latin typeface="Roboto"/>
                <a:ea typeface="Roboto"/>
                <a:cs typeface="Roboto"/>
                <a:sym typeface="Roboto"/>
              </a:rPr>
              <a:t>tudy of the Greek </a:t>
            </a:r>
            <a:r>
              <a:rPr lang="en" sz="1300">
                <a:solidFill>
                  <a:srgbClr val="000000"/>
                </a:solidFill>
                <a:latin typeface="Roboto"/>
                <a:ea typeface="Roboto"/>
                <a:cs typeface="Roboto"/>
                <a:sym typeface="Roboto"/>
              </a:rPr>
              <a:t>as well as </a:t>
            </a:r>
            <a:r>
              <a:rPr i="1" lang="en" sz="1300">
                <a:solidFill>
                  <a:srgbClr val="000000"/>
                </a:solidFill>
                <a:latin typeface="Roboto"/>
                <a:ea typeface="Roboto"/>
                <a:cs typeface="Roboto"/>
                <a:sym typeface="Roboto"/>
              </a:rPr>
              <a:t>Latin classics</a:t>
            </a:r>
            <a:r>
              <a:rPr lang="en" sz="1300">
                <a:solidFill>
                  <a:srgbClr val="000000"/>
                </a:solidFill>
                <a:latin typeface="Roboto"/>
                <a:ea typeface="Roboto"/>
                <a:cs typeface="Roboto"/>
                <a:sym typeface="Roboto"/>
              </a:rPr>
              <a:t>, </a:t>
            </a:r>
            <a:r>
              <a:rPr lang="en" sz="1300" u="sng">
                <a:solidFill>
                  <a:srgbClr val="000000"/>
                </a:solidFill>
                <a:latin typeface="Roboto"/>
                <a:ea typeface="Roboto"/>
                <a:cs typeface="Roboto"/>
                <a:sym typeface="Roboto"/>
              </a:rPr>
              <a:t>ancient art</a:t>
            </a:r>
            <a:r>
              <a:rPr lang="en" sz="1300">
                <a:solidFill>
                  <a:srgbClr val="000000"/>
                </a:solidFill>
                <a:latin typeface="Roboto"/>
                <a:ea typeface="Roboto"/>
                <a:cs typeface="Roboto"/>
                <a:sym typeface="Roboto"/>
              </a:rPr>
              <a:t> and archaeology, and classical history, had given Renaissance scholars a more sophisticated view of antiquity. The culture of Renaissance Italy was distinguished by many highly competitive and advanced urban areas.The </a:t>
            </a:r>
            <a:r>
              <a:rPr b="1" lang="en" sz="1300">
                <a:solidFill>
                  <a:srgbClr val="000000"/>
                </a:solidFill>
                <a:latin typeface="Roboto"/>
                <a:ea typeface="Roboto"/>
                <a:cs typeface="Roboto"/>
                <a:sym typeface="Roboto"/>
              </a:rPr>
              <a:t>chief patrons</a:t>
            </a:r>
            <a:r>
              <a:rPr lang="en" sz="1300">
                <a:solidFill>
                  <a:srgbClr val="000000"/>
                </a:solidFill>
                <a:latin typeface="Roboto"/>
                <a:ea typeface="Roboto"/>
                <a:cs typeface="Roboto"/>
                <a:sym typeface="Roboto"/>
              </a:rPr>
              <a:t> of Renaissance art and literature were the merchant classes of</a:t>
            </a:r>
            <a:r>
              <a:rPr b="1" lang="en" sz="1300">
                <a:solidFill>
                  <a:srgbClr val="000000"/>
                </a:solidFill>
                <a:latin typeface="Roboto"/>
                <a:ea typeface="Roboto"/>
                <a:cs typeface="Roboto"/>
                <a:sym typeface="Roboto"/>
              </a:rPr>
              <a:t> Florence</a:t>
            </a:r>
            <a:r>
              <a:rPr lang="en" sz="1300">
                <a:solidFill>
                  <a:srgbClr val="000000"/>
                </a:solidFill>
                <a:latin typeface="Roboto"/>
                <a:ea typeface="Roboto"/>
                <a:cs typeface="Roboto"/>
                <a:sym typeface="Roboto"/>
              </a:rPr>
              <a:t> and Venice, which created in the Renaissance palace their own distinctive home and workplace.</a:t>
            </a:r>
            <a:endParaRPr i="1" sz="1300">
              <a:solidFill>
                <a:srgbClr val="1D1D1B"/>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t/>
            </a:r>
            <a:endParaRPr i="1" sz="1000">
              <a:solidFill>
                <a:srgbClr val="1D1D1B"/>
              </a:solidFill>
            </a:endParaRPr>
          </a:p>
          <a:p>
            <a:pPr indent="0" lvl="0" marL="0" rtl="0" algn="l">
              <a:spcBef>
                <a:spcPts val="1000"/>
              </a:spcBef>
              <a:spcAft>
                <a:spcPts val="1000"/>
              </a:spcAft>
              <a:buNone/>
            </a:pPr>
            <a:r>
              <a:t/>
            </a:r>
            <a:endParaRPr i="1" sz="1000">
              <a:solidFill>
                <a:srgbClr val="1D1D1B"/>
              </a:solidFill>
            </a:endParaRPr>
          </a:p>
        </p:txBody>
      </p:sp>
      <p:sp>
        <p:nvSpPr>
          <p:cNvPr id="156" name="Google Shape;156;p2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7" name="Google Shape;157;p20"/>
          <p:cNvSpPr/>
          <p:nvPr/>
        </p:nvSpPr>
        <p:spPr>
          <a:xfrm>
            <a:off x="6415659" y="697003"/>
            <a:ext cx="1161661" cy="1227366"/>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p:nvPr/>
        </p:nvSpPr>
        <p:spPr>
          <a:xfrm>
            <a:off x="1641400" y="1436225"/>
            <a:ext cx="5808600" cy="2242800"/>
          </a:xfrm>
          <a:prstGeom prst="roundRect">
            <a:avLst>
              <a:gd fmla="val 16667" name="adj"/>
            </a:avLst>
          </a:prstGeom>
          <a:solidFill>
            <a:srgbClr val="D9EAD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UNIT 2</a:t>
            </a:r>
            <a:endParaRPr sz="3600"/>
          </a:p>
        </p:txBody>
      </p:sp>
      <p:sp>
        <p:nvSpPr>
          <p:cNvPr id="165" name="Google Shape;165;p21"/>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Educational sheets </a:t>
            </a:r>
            <a:endParaRPr/>
          </a:p>
        </p:txBody>
      </p:sp>
      <p:sp>
        <p:nvSpPr>
          <p:cNvPr id="166" name="Google Shape;166;p21"/>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1887900" y="434575"/>
            <a:ext cx="5368200" cy="857400"/>
          </a:xfrm>
          <a:prstGeom prst="rect">
            <a:avLst/>
          </a:prstGeom>
          <a:solidFill>
            <a:srgbClr val="D9EAD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WHAT IS NEW IN </a:t>
            </a:r>
            <a:r>
              <a:rPr lang="en"/>
              <a:t>ARCHITECTURE</a:t>
            </a:r>
            <a:endParaRPr/>
          </a:p>
        </p:txBody>
      </p:sp>
      <p:sp>
        <p:nvSpPr>
          <p:cNvPr id="172" name="Google Shape;172;p22"/>
          <p:cNvSpPr txBox="1"/>
          <p:nvPr>
            <p:ph idx="1" type="body"/>
          </p:nvPr>
        </p:nvSpPr>
        <p:spPr>
          <a:xfrm>
            <a:off x="2462825" y="2542950"/>
            <a:ext cx="1147200" cy="50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CITY</a:t>
            </a:r>
            <a:endParaRPr/>
          </a:p>
        </p:txBody>
      </p:sp>
      <p:sp>
        <p:nvSpPr>
          <p:cNvPr id="173" name="Google Shape;173;p22"/>
          <p:cNvSpPr txBox="1"/>
          <p:nvPr>
            <p:ph idx="2" type="body"/>
          </p:nvPr>
        </p:nvSpPr>
        <p:spPr>
          <a:xfrm>
            <a:off x="4024325" y="3179675"/>
            <a:ext cx="1551900" cy="50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STUDIOLO</a:t>
            </a:r>
            <a:endParaRPr/>
          </a:p>
        </p:txBody>
      </p:sp>
      <p:sp>
        <p:nvSpPr>
          <p:cNvPr id="174" name="Google Shape;174;p22"/>
          <p:cNvSpPr txBox="1"/>
          <p:nvPr>
            <p:ph idx="3" type="body"/>
          </p:nvPr>
        </p:nvSpPr>
        <p:spPr>
          <a:xfrm>
            <a:off x="6116425" y="2542950"/>
            <a:ext cx="1235100" cy="761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5"/>
              </a:rPr>
              <a:t>PALACE</a:t>
            </a:r>
            <a:endParaRPr/>
          </a:p>
        </p:txBody>
      </p:sp>
      <p:sp>
        <p:nvSpPr>
          <p:cNvPr id="175" name="Google Shape;175;p22"/>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6" name="Google Shape;176;p22"/>
          <p:cNvSpPr/>
          <p:nvPr/>
        </p:nvSpPr>
        <p:spPr>
          <a:xfrm>
            <a:off x="1906295" y="2868225"/>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2221420" y="3147975"/>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2635695" y="3049350"/>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1938995" y="3510125"/>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a:off x="2508820" y="3562725"/>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6320305" y="3099800"/>
            <a:ext cx="827335" cy="825070"/>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22"/>
          <p:cNvGrpSpPr/>
          <p:nvPr/>
        </p:nvGrpSpPr>
        <p:grpSpPr>
          <a:xfrm>
            <a:off x="4371814" y="2296853"/>
            <a:ext cx="779328" cy="933526"/>
            <a:chOff x="9901824" y="937343"/>
            <a:chExt cx="744273" cy="793950"/>
          </a:xfrm>
        </p:grpSpPr>
        <p:grpSp>
          <p:nvGrpSpPr>
            <p:cNvPr id="183" name="Google Shape;183;p22"/>
            <p:cNvGrpSpPr/>
            <p:nvPr/>
          </p:nvGrpSpPr>
          <p:grpSpPr>
            <a:xfrm>
              <a:off x="9901824" y="937343"/>
              <a:ext cx="744273" cy="793950"/>
              <a:chOff x="9901824" y="937343"/>
              <a:chExt cx="744273" cy="793950"/>
            </a:xfrm>
          </p:grpSpPr>
          <p:sp>
            <p:nvSpPr>
              <p:cNvPr id="184" name="Google Shape;184;p22"/>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 name="Google Shape;185;p22"/>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 name="Google Shape;186;p22"/>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 name="Google Shape;187;p22"/>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 name="Google Shape;188;p22"/>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 name="Google Shape;189;p22"/>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 name="Google Shape;190;p22"/>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 name="Google Shape;191;p22"/>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2" name="Google Shape;192;p22"/>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3" name="Google Shape;193;p22"/>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94" name="Google Shape;194;p22"/>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 name="Google Shape;195;p22"/>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 name="Google Shape;196;p22"/>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 name="Google Shape;197;p22"/>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 name="Google Shape;198;p22"/>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9" name="Google Shape;199;p22"/>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200" name="Google Shape;200;p22"/>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1887900" y="434575"/>
            <a:ext cx="5368200" cy="857400"/>
          </a:xfrm>
          <a:prstGeom prst="rect">
            <a:avLst/>
          </a:prstGeom>
          <a:solidFill>
            <a:srgbClr val="D9EAD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WHAT IS NEW IN PAINTING</a:t>
            </a:r>
            <a:endParaRPr/>
          </a:p>
        </p:txBody>
      </p:sp>
      <p:sp>
        <p:nvSpPr>
          <p:cNvPr id="206" name="Google Shape;206;p23"/>
          <p:cNvSpPr txBox="1"/>
          <p:nvPr>
            <p:ph idx="1" type="body"/>
          </p:nvPr>
        </p:nvSpPr>
        <p:spPr>
          <a:xfrm>
            <a:off x="1266000" y="2619150"/>
            <a:ext cx="2307000" cy="598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ALTARPIECE</a:t>
            </a:r>
            <a:endParaRPr/>
          </a:p>
        </p:txBody>
      </p:sp>
      <p:sp>
        <p:nvSpPr>
          <p:cNvPr id="207" name="Google Shape;207;p23"/>
          <p:cNvSpPr txBox="1"/>
          <p:nvPr>
            <p:ph idx="2" type="body"/>
          </p:nvPr>
        </p:nvSpPr>
        <p:spPr>
          <a:xfrm>
            <a:off x="3691225" y="2619150"/>
            <a:ext cx="2307000" cy="70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OIL PAINTING</a:t>
            </a:r>
            <a:endParaRPr/>
          </a:p>
        </p:txBody>
      </p:sp>
      <p:sp>
        <p:nvSpPr>
          <p:cNvPr id="208" name="Google Shape;208;p23"/>
          <p:cNvSpPr txBox="1"/>
          <p:nvPr>
            <p:ph idx="3" type="body"/>
          </p:nvPr>
        </p:nvSpPr>
        <p:spPr>
          <a:xfrm>
            <a:off x="6116425" y="2619150"/>
            <a:ext cx="2307000" cy="54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5"/>
              </a:rPr>
              <a:t>PORTRAIT</a:t>
            </a:r>
            <a:endParaRPr/>
          </a:p>
        </p:txBody>
      </p:sp>
      <p:sp>
        <p:nvSpPr>
          <p:cNvPr id="209" name="Google Shape;209;p2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0" name="Google Shape;210;p23"/>
          <p:cNvSpPr/>
          <p:nvPr/>
        </p:nvSpPr>
        <p:spPr>
          <a:xfrm>
            <a:off x="6483005" y="2058641"/>
            <a:ext cx="613792" cy="657570"/>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txBox="1"/>
          <p:nvPr/>
        </p:nvSpPr>
        <p:spPr>
          <a:xfrm>
            <a:off x="4167725" y="2955850"/>
            <a:ext cx="1032900" cy="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4800">
                <a:solidFill>
                  <a:schemeClr val="dk1"/>
                </a:solidFill>
                <a:latin typeface="Libre Baskerville"/>
                <a:ea typeface="Libre Baskerville"/>
                <a:cs typeface="Libre Baskerville"/>
                <a:sym typeface="Libre Baskerville"/>
              </a:rPr>
              <a:t>🎨</a:t>
            </a:r>
            <a:endParaRPr sz="4800"/>
          </a:p>
        </p:txBody>
      </p:sp>
      <p:sp>
        <p:nvSpPr>
          <p:cNvPr id="212" name="Google Shape;212;p23"/>
          <p:cNvSpPr/>
          <p:nvPr/>
        </p:nvSpPr>
        <p:spPr>
          <a:xfrm>
            <a:off x="1686316" y="2098032"/>
            <a:ext cx="813604" cy="657565"/>
          </a:xfrm>
          <a:custGeom>
            <a:rect b="b" l="l" r="r" t="t"/>
            <a:pathLst>
              <a:path extrusionOk="0" h="15647" w="17714">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p:nvPr/>
        </p:nvSpPr>
        <p:spPr>
          <a:xfrm>
            <a:off x="1641400" y="1436225"/>
            <a:ext cx="5808600" cy="2242800"/>
          </a:xfrm>
          <a:prstGeom prst="roundRect">
            <a:avLst>
              <a:gd fmla="val 16667" name="adj"/>
            </a:avLst>
          </a:prstGeom>
          <a:solidFill>
            <a:srgbClr val="C9DAF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UNIT 3</a:t>
            </a:r>
            <a:endParaRPr sz="3600"/>
          </a:p>
        </p:txBody>
      </p:sp>
      <p:sp>
        <p:nvSpPr>
          <p:cNvPr id="220" name="Google Shape;220;p24"/>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Educational sheets </a:t>
            </a:r>
            <a:r>
              <a:rPr lang="en">
                <a:solidFill>
                  <a:schemeClr val="dk1"/>
                </a:solidFill>
              </a:rPr>
              <a:t>and video</a:t>
            </a:r>
            <a:endParaRPr/>
          </a:p>
        </p:txBody>
      </p:sp>
      <p:sp>
        <p:nvSpPr>
          <p:cNvPr id="221" name="Google Shape;221;p24"/>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Explore the Italian Renaissance in just five minutes with our friendly guide Cozimo!&#10;&#10;As Cozimo wanders around the rooms of the National Gallery of Ireland, he guides you through the sights, sounds, and smells (!) of the Italian Renaissance.&#10;&#10;*You might also like*&#10;Watch another video with our friendly guide Cozimo explaining how to find and understand hidden clues in Renaissance paintings. https://www.nationalgallery.ie/art-and-artists/exhibitions/renaissance-rediscoveries/renaissance-kids-hidden-clues-art&#10;&#10;Designed, animated and directed by Leo Crowley.&#10;Devised by Sinéad Rice, Head of Education, National Gallery of Ireland." id="227" name="Google Shape;227;p25" title="Exploring the Renaissance">
            <a:hlinkClick r:id="rId3"/>
          </p:cNvPr>
          <p:cNvPicPr preferRelativeResize="0"/>
          <p:nvPr/>
        </p:nvPicPr>
        <p:blipFill>
          <a:blip r:embed="rId4">
            <a:alphaModFix/>
          </a:blip>
          <a:stretch>
            <a:fillRect/>
          </a:stretch>
        </p:blipFill>
        <p:spPr>
          <a:xfrm>
            <a:off x="1571425" y="857250"/>
            <a:ext cx="4572000" cy="3429000"/>
          </a:xfrm>
          <a:prstGeom prst="rect">
            <a:avLst/>
          </a:prstGeom>
          <a:noFill/>
          <a:ln>
            <a:noFill/>
          </a:ln>
        </p:spPr>
      </p:pic>
      <p:sp>
        <p:nvSpPr>
          <p:cNvPr id="228" name="Google Shape;228;p25"/>
          <p:cNvSpPr txBox="1"/>
          <p:nvPr/>
        </p:nvSpPr>
        <p:spPr>
          <a:xfrm>
            <a:off x="6360400" y="2371650"/>
            <a:ext cx="123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ibre Baskerville"/>
                <a:ea typeface="Libre Baskerville"/>
                <a:cs typeface="Libre Baskerville"/>
                <a:sym typeface="Libre Baskerville"/>
              </a:rPr>
              <a:t>SIMPLE</a:t>
            </a:r>
            <a:endParaRPr>
              <a:latin typeface="Libre Baskerville"/>
              <a:ea typeface="Libre Baskerville"/>
              <a:cs typeface="Libre Baskerville"/>
              <a:sym typeface="Libre Baskerville"/>
            </a:endParaRPr>
          </a:p>
        </p:txBody>
      </p:sp>
      <p:sp>
        <p:nvSpPr>
          <p:cNvPr id="229" name="Google Shape;229;p25"/>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1887900" y="434575"/>
            <a:ext cx="5368200" cy="857400"/>
          </a:xfrm>
          <a:prstGeom prst="rect">
            <a:avLst/>
          </a:prstGeom>
          <a:solidFill>
            <a:srgbClr val="C9DAF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EARLY RENAISSANCE</a:t>
            </a:r>
            <a:endParaRPr b="1"/>
          </a:p>
        </p:txBody>
      </p:sp>
      <p:sp>
        <p:nvSpPr>
          <p:cNvPr id="235" name="Google Shape;235;p2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The Early Renaissance was a time of great growth and innovation. Come learn all about it in this video, presented by Accessible Art History. &#10;&#10;Welcome to Accessible Art History! Here, we provide a space for art lovers, students, and anyone who is curious to explore all periods of art history and human creation. &#10;&#10;Website: www.accessiblearthistory.com &#10;&#10;If you would like to support us on Patreon: https://www.patreon.com/accessiblearthistory?fan_landing=true&#10;&#10;Follow on Instagram: @accessible.art.history&#10;&#10;My favorite art history books: https://bookshop.org/shop/accessiblearthistory&#10;&#10;Sign up for the monthly newsletter: https://forms.gle/Dwe3mob2D43r8Hu2A&#10;&#10;Check out Accessible Art History: The Podcast: https://anchor.fm/accessiblearthistory&#10;&#10;All images courtesy of Public Domain and/or Creative Commons for educational purposes&#10;&#10;Music courtesy of YouTube Creator Studio&#10;&#10;Sources&#10;&#10;Gardner's Art through the Ages 12th Edition by Fred S. Kleiner&#10;&#10;https://www.theartstory.org/movement/early-renaissance/&#10;&#10;https://en.wikipedia.org/wiki/Florence_Baptistery#Lorenzo_Ghiberti&#10;&#10;https://www.khanacademy.org/humanities/renaissance-reformation/early-renaissance1/painting-in-florence/a/masaccio-holy-trinity&#10;&#10;https://en.wikipedia.org/wiki/Florence_Cathedral&#10;&#10;https://www.theartstory.org/movement/early-renaissance/history-and-concepts/&#10;&#10;https://science.howstuffworks.com/engineering/architecture/brunelleschis-dome.htm" id="236" name="Google Shape;236;p26" title="Art and Architecture of the Early Renaissance">
            <a:hlinkClick r:id="rId3"/>
          </p:cNvPr>
          <p:cNvPicPr preferRelativeResize="0"/>
          <p:nvPr/>
        </p:nvPicPr>
        <p:blipFill>
          <a:blip r:embed="rId4">
            <a:alphaModFix/>
          </a:blip>
          <a:stretch>
            <a:fillRect/>
          </a:stretch>
        </p:blipFill>
        <p:spPr>
          <a:xfrm>
            <a:off x="1885500" y="1534925"/>
            <a:ext cx="4286650" cy="3214975"/>
          </a:xfrm>
          <a:prstGeom prst="rect">
            <a:avLst/>
          </a:prstGeom>
          <a:noFill/>
          <a:ln>
            <a:noFill/>
          </a:ln>
        </p:spPr>
      </p:pic>
      <p:sp>
        <p:nvSpPr>
          <p:cNvPr id="237" name="Google Shape;237;p26"/>
          <p:cNvSpPr txBox="1"/>
          <p:nvPr>
            <p:ph idx="1" type="body"/>
          </p:nvPr>
        </p:nvSpPr>
        <p:spPr>
          <a:xfrm>
            <a:off x="6172150" y="2957325"/>
            <a:ext cx="1143300" cy="523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t/>
            </a:r>
            <a:endParaRPr sz="2000"/>
          </a:p>
          <a:p>
            <a:pPr indent="0" lvl="0" marL="0" rtl="0" algn="l">
              <a:spcBef>
                <a:spcPts val="600"/>
              </a:spcBef>
              <a:spcAft>
                <a:spcPts val="0"/>
              </a:spcAft>
              <a:buNone/>
            </a:pPr>
            <a:r>
              <a:rPr lang="en" sz="2000"/>
              <a:t>Video 1</a:t>
            </a:r>
            <a:endParaRPr sz="2000"/>
          </a:p>
          <a:p>
            <a:pPr indent="0" lvl="0" marL="0" rtl="0" algn="l">
              <a:spcBef>
                <a:spcPts val="600"/>
              </a:spcBef>
              <a:spcAft>
                <a:spcPts val="0"/>
              </a:spcAft>
              <a:buNone/>
            </a:pPr>
            <a:r>
              <a:t/>
            </a:r>
            <a:endParaRPr sz="2000"/>
          </a:p>
        </p:txBody>
      </p:sp>
      <p:sp>
        <p:nvSpPr>
          <p:cNvPr id="238" name="Google Shape;238;p26"/>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Welcome to the Renaissance!&#10;&#10;This video will take you through the basics of what the Renaissance was, why the Renaissance started and where. A must see for anyone learning about the Renaissance, or Art History, or anyone who just wants to expand their knowledge!&#10;&#10;I hope you enjoy watching this video, and leave any suggestions of future topics in the comments below :)&#10;&#10;Facebook: Laetitiana&#10;Instagram: LaetitiaLife&#10;Twitter: Laetitiana1&#10;Pinterest: LaetitiaLife&#10;www.Laetitiana.co.uk &#10;&#10;Music: The Lute in the Renaissance&#10;&#10;http://www.laetitiana.co.uk/2014/07/introduction-to-renaissance-movement.html" id="244" name="Google Shape;244;p27" title="The Early Renaissance">
            <a:hlinkClick r:id="rId3"/>
          </p:cNvPr>
          <p:cNvPicPr preferRelativeResize="0"/>
          <p:nvPr/>
        </p:nvPicPr>
        <p:blipFill>
          <a:blip r:embed="rId4">
            <a:alphaModFix/>
          </a:blip>
          <a:stretch>
            <a:fillRect/>
          </a:stretch>
        </p:blipFill>
        <p:spPr>
          <a:xfrm>
            <a:off x="1895825" y="1601499"/>
            <a:ext cx="4159300" cy="3119475"/>
          </a:xfrm>
          <a:prstGeom prst="rect">
            <a:avLst/>
          </a:prstGeom>
          <a:noFill/>
          <a:ln>
            <a:noFill/>
          </a:ln>
        </p:spPr>
      </p:pic>
      <p:sp>
        <p:nvSpPr>
          <p:cNvPr id="245" name="Google Shape;245;p27"/>
          <p:cNvSpPr txBox="1"/>
          <p:nvPr>
            <p:ph type="title"/>
          </p:nvPr>
        </p:nvSpPr>
        <p:spPr>
          <a:xfrm>
            <a:off x="1887900" y="434575"/>
            <a:ext cx="5368200" cy="857400"/>
          </a:xfrm>
          <a:prstGeom prst="rect">
            <a:avLst/>
          </a:prstGeom>
          <a:solidFill>
            <a:srgbClr val="C9DAF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EARLY RENAISSANCE</a:t>
            </a:r>
            <a:endParaRPr/>
          </a:p>
        </p:txBody>
      </p:sp>
      <p:sp>
        <p:nvSpPr>
          <p:cNvPr id="246" name="Google Shape;246;p27"/>
          <p:cNvSpPr txBox="1"/>
          <p:nvPr>
            <p:ph idx="1" type="body"/>
          </p:nvPr>
        </p:nvSpPr>
        <p:spPr>
          <a:xfrm>
            <a:off x="6019750" y="2957325"/>
            <a:ext cx="1236300" cy="523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t/>
            </a:r>
            <a:endParaRPr sz="2000"/>
          </a:p>
          <a:p>
            <a:pPr indent="0" lvl="0" marL="0" rtl="0" algn="l">
              <a:spcBef>
                <a:spcPts val="600"/>
              </a:spcBef>
              <a:spcAft>
                <a:spcPts val="0"/>
              </a:spcAft>
              <a:buNone/>
            </a:pPr>
            <a:r>
              <a:rPr lang="en" sz="2000"/>
              <a:t>Video 2</a:t>
            </a:r>
            <a:endParaRPr sz="2000"/>
          </a:p>
          <a:p>
            <a:pPr indent="0" lvl="0" marL="0" rtl="0" algn="l">
              <a:spcBef>
                <a:spcPts val="600"/>
              </a:spcBef>
              <a:spcAft>
                <a:spcPts val="0"/>
              </a:spcAft>
              <a:buNone/>
            </a:pPr>
            <a:r>
              <a:t/>
            </a:r>
            <a:endParaRPr sz="2000"/>
          </a:p>
        </p:txBody>
      </p:sp>
      <p:sp>
        <p:nvSpPr>
          <p:cNvPr id="247" name="Google Shape;247;p27"/>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A quick video review of the art we looked at in class.&#10;&#10;#ArtofSouthB #ArtHistory #SBHS" id="253" name="Google Shape;253;p28" title="Art History: The Early Renaissance">
            <a:hlinkClick r:id="rId3"/>
          </p:cNvPr>
          <p:cNvPicPr preferRelativeResize="0"/>
          <p:nvPr/>
        </p:nvPicPr>
        <p:blipFill>
          <a:blip r:embed="rId4">
            <a:alphaModFix/>
          </a:blip>
          <a:stretch>
            <a:fillRect/>
          </a:stretch>
        </p:blipFill>
        <p:spPr>
          <a:xfrm>
            <a:off x="1892575" y="1619575"/>
            <a:ext cx="4215900" cy="3161925"/>
          </a:xfrm>
          <a:prstGeom prst="rect">
            <a:avLst/>
          </a:prstGeom>
          <a:noFill/>
          <a:ln>
            <a:noFill/>
          </a:ln>
        </p:spPr>
      </p:pic>
      <p:sp>
        <p:nvSpPr>
          <p:cNvPr id="254" name="Google Shape;254;p28"/>
          <p:cNvSpPr txBox="1"/>
          <p:nvPr>
            <p:ph type="title"/>
          </p:nvPr>
        </p:nvSpPr>
        <p:spPr>
          <a:xfrm>
            <a:off x="1887900" y="434575"/>
            <a:ext cx="5368200" cy="857400"/>
          </a:xfrm>
          <a:prstGeom prst="rect">
            <a:avLst/>
          </a:prstGeom>
          <a:solidFill>
            <a:srgbClr val="C9DAF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EARLY RENAISSANCE</a:t>
            </a:r>
            <a:endParaRPr/>
          </a:p>
        </p:txBody>
      </p:sp>
      <p:sp>
        <p:nvSpPr>
          <p:cNvPr id="255" name="Google Shape;255;p28"/>
          <p:cNvSpPr txBox="1"/>
          <p:nvPr>
            <p:ph idx="1" type="body"/>
          </p:nvPr>
        </p:nvSpPr>
        <p:spPr>
          <a:xfrm>
            <a:off x="6095950" y="2957325"/>
            <a:ext cx="1242300" cy="523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t/>
            </a:r>
            <a:endParaRPr sz="2000"/>
          </a:p>
          <a:p>
            <a:pPr indent="0" lvl="0" marL="0" rtl="0" algn="l">
              <a:spcBef>
                <a:spcPts val="600"/>
              </a:spcBef>
              <a:spcAft>
                <a:spcPts val="0"/>
              </a:spcAft>
              <a:buNone/>
            </a:pPr>
            <a:r>
              <a:rPr lang="en" sz="2000"/>
              <a:t>Video 3</a:t>
            </a:r>
            <a:endParaRPr sz="2000"/>
          </a:p>
          <a:p>
            <a:pPr indent="0" lvl="0" marL="0" rtl="0" algn="l">
              <a:spcBef>
                <a:spcPts val="600"/>
              </a:spcBef>
              <a:spcAft>
                <a:spcPts val="0"/>
              </a:spcAft>
              <a:buNone/>
            </a:pPr>
            <a:r>
              <a:t/>
            </a:r>
            <a:endParaRPr sz="2000"/>
          </a:p>
        </p:txBody>
      </p:sp>
      <p:sp>
        <p:nvSpPr>
          <p:cNvPr id="256" name="Google Shape;256;p28"/>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ph type="title"/>
          </p:nvPr>
        </p:nvSpPr>
        <p:spPr>
          <a:xfrm>
            <a:off x="1887900" y="434575"/>
            <a:ext cx="5368200" cy="857400"/>
          </a:xfrm>
          <a:prstGeom prst="rect">
            <a:avLst/>
          </a:prstGeom>
          <a:solidFill>
            <a:srgbClr val="C9DAF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EDUCATIONAL SHEET</a:t>
            </a:r>
            <a:endParaRPr/>
          </a:p>
        </p:txBody>
      </p:sp>
      <p:sp>
        <p:nvSpPr>
          <p:cNvPr id="262" name="Google Shape;262;p29"/>
          <p:cNvSpPr txBox="1"/>
          <p:nvPr>
            <p:ph idx="1" type="body"/>
          </p:nvPr>
        </p:nvSpPr>
        <p:spPr>
          <a:xfrm>
            <a:off x="2976800" y="2146050"/>
            <a:ext cx="1435800" cy="158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TABLE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4"/>
              </a:rPr>
              <a:t>TEXT</a:t>
            </a:r>
            <a:endParaRPr/>
          </a:p>
        </p:txBody>
      </p:sp>
      <p:sp>
        <p:nvSpPr>
          <p:cNvPr id="263" name="Google Shape;263;p2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4" name="Google Shape;264;p29"/>
          <p:cNvSpPr/>
          <p:nvPr/>
        </p:nvSpPr>
        <p:spPr>
          <a:xfrm>
            <a:off x="4707264" y="2412139"/>
            <a:ext cx="966835" cy="912795"/>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2"/>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Modul structure</a:t>
            </a:r>
            <a:endParaRPr/>
          </a:p>
        </p:txBody>
      </p:sp>
      <p:sp>
        <p:nvSpPr>
          <p:cNvPr id="58" name="Google Shape;58;p12"/>
          <p:cNvSpPr txBox="1"/>
          <p:nvPr>
            <p:ph idx="1" type="body"/>
          </p:nvPr>
        </p:nvSpPr>
        <p:spPr>
          <a:xfrm>
            <a:off x="1275925" y="161925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 1</a:t>
            </a:r>
            <a:endParaRPr b="1" sz="1000"/>
          </a:p>
          <a:p>
            <a:pPr indent="0" lvl="0" marL="0" rtl="0" algn="l">
              <a:spcBef>
                <a:spcPts val="600"/>
              </a:spcBef>
              <a:spcAft>
                <a:spcPts val="0"/>
              </a:spcAft>
              <a:buNone/>
            </a:pPr>
            <a:r>
              <a:rPr lang="en" sz="1200">
                <a:solidFill>
                  <a:srgbClr val="333333"/>
                </a:solidFill>
                <a:highlight>
                  <a:srgbClr val="FFF2CC"/>
                </a:highlight>
                <a:latin typeface="Lato"/>
                <a:ea typeface="Lato"/>
                <a:cs typeface="Lato"/>
                <a:sym typeface="Lato"/>
              </a:rPr>
              <a:t>FROM FLORENCE TO FLORENCE</a:t>
            </a:r>
            <a:endParaRPr sz="1200">
              <a:solidFill>
                <a:srgbClr val="333333"/>
              </a:solidFill>
              <a:highlight>
                <a:srgbClr val="FFF2CC"/>
              </a:highlight>
              <a:latin typeface="Lato"/>
              <a:ea typeface="Lato"/>
              <a:cs typeface="Lato"/>
              <a:sym typeface="Lato"/>
            </a:endParaRPr>
          </a:p>
          <a:p>
            <a:pPr indent="0" lvl="0" marL="0" rtl="0" algn="l">
              <a:spcBef>
                <a:spcPts val="600"/>
              </a:spcBef>
              <a:spcAft>
                <a:spcPts val="0"/>
              </a:spcAft>
              <a:buNone/>
            </a:pPr>
            <a:r>
              <a:rPr lang="en" sz="1200">
                <a:solidFill>
                  <a:srgbClr val="333333"/>
                </a:solidFill>
                <a:highlight>
                  <a:srgbClr val="FFF2CC"/>
                </a:highlight>
                <a:latin typeface="Lato"/>
                <a:ea typeface="Lato"/>
                <a:cs typeface="Lato"/>
                <a:sym typeface="Lato"/>
              </a:rPr>
              <a:t>A DEFINITION</a:t>
            </a:r>
            <a:endParaRPr sz="1200">
              <a:solidFill>
                <a:srgbClr val="333333"/>
              </a:solidFill>
              <a:highlight>
                <a:srgbClr val="FFF2CC"/>
              </a:highlight>
              <a:latin typeface="Lato"/>
              <a:ea typeface="Lato"/>
              <a:cs typeface="Lato"/>
              <a:sym typeface="Lato"/>
            </a:endParaRPr>
          </a:p>
        </p:txBody>
      </p:sp>
      <p:sp>
        <p:nvSpPr>
          <p:cNvPr id="59" name="Google Shape;59;p12"/>
          <p:cNvSpPr txBox="1"/>
          <p:nvPr>
            <p:ph idx="2" type="body"/>
          </p:nvPr>
        </p:nvSpPr>
        <p:spPr>
          <a:xfrm>
            <a:off x="3642773" y="161925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 2</a:t>
            </a:r>
            <a:endParaRPr b="1" sz="1000"/>
          </a:p>
          <a:p>
            <a:pPr indent="0" lvl="0" marL="0" rtl="0" algn="l">
              <a:spcBef>
                <a:spcPts val="600"/>
              </a:spcBef>
              <a:spcAft>
                <a:spcPts val="0"/>
              </a:spcAft>
              <a:buNone/>
            </a:pPr>
            <a:r>
              <a:rPr lang="en" sz="1200">
                <a:solidFill>
                  <a:srgbClr val="333333"/>
                </a:solidFill>
                <a:highlight>
                  <a:srgbClr val="D9EAD3"/>
                </a:highlight>
                <a:latin typeface="Lato"/>
                <a:ea typeface="Lato"/>
                <a:cs typeface="Lato"/>
                <a:sym typeface="Lato"/>
              </a:rPr>
              <a:t>WHAT IS NEW IN ARCHITECTURE</a:t>
            </a:r>
            <a:endParaRPr sz="1200">
              <a:solidFill>
                <a:srgbClr val="333333"/>
              </a:solidFill>
              <a:highlight>
                <a:srgbClr val="D9EAD3"/>
              </a:highlight>
              <a:latin typeface="Lato"/>
              <a:ea typeface="Lato"/>
              <a:cs typeface="Lato"/>
              <a:sym typeface="Lato"/>
            </a:endParaRPr>
          </a:p>
          <a:p>
            <a:pPr indent="0" lvl="0" marL="0" rtl="0" algn="l">
              <a:spcBef>
                <a:spcPts val="600"/>
              </a:spcBef>
              <a:spcAft>
                <a:spcPts val="0"/>
              </a:spcAft>
              <a:buNone/>
            </a:pPr>
            <a:r>
              <a:rPr lang="en" sz="1200">
                <a:solidFill>
                  <a:srgbClr val="333333"/>
                </a:solidFill>
                <a:highlight>
                  <a:srgbClr val="D9EAD3"/>
                </a:highlight>
                <a:latin typeface="Lato"/>
                <a:ea typeface="Lato"/>
                <a:cs typeface="Lato"/>
                <a:sym typeface="Lato"/>
              </a:rPr>
              <a:t>WHAT IS NEW IN PAINT</a:t>
            </a:r>
            <a:endParaRPr sz="1200">
              <a:solidFill>
                <a:srgbClr val="333333"/>
              </a:solidFill>
              <a:highlight>
                <a:srgbClr val="D9EAD3"/>
              </a:highlight>
              <a:latin typeface="Lato"/>
              <a:ea typeface="Lato"/>
              <a:cs typeface="Lato"/>
              <a:sym typeface="Lato"/>
            </a:endParaRPr>
          </a:p>
        </p:txBody>
      </p:sp>
      <p:sp>
        <p:nvSpPr>
          <p:cNvPr id="60" name="Google Shape;60;p12"/>
          <p:cNvSpPr txBox="1"/>
          <p:nvPr>
            <p:ph idx="3" type="body"/>
          </p:nvPr>
        </p:nvSpPr>
        <p:spPr>
          <a:xfrm>
            <a:off x="6009622" y="161925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Unit3</a:t>
            </a:r>
            <a:endParaRPr b="1" sz="1000"/>
          </a:p>
          <a:p>
            <a:pPr indent="0" lvl="0" marL="0" rtl="0" algn="l">
              <a:spcBef>
                <a:spcPts val="600"/>
              </a:spcBef>
              <a:spcAft>
                <a:spcPts val="0"/>
              </a:spcAft>
              <a:buNone/>
            </a:pPr>
            <a:r>
              <a:rPr lang="en" sz="1200">
                <a:solidFill>
                  <a:srgbClr val="333333"/>
                </a:solidFill>
                <a:highlight>
                  <a:srgbClr val="CFE2F3"/>
                </a:highlight>
                <a:latin typeface="Lato"/>
                <a:ea typeface="Lato"/>
                <a:cs typeface="Lato"/>
                <a:sym typeface="Lato"/>
              </a:rPr>
              <a:t>EARLY RENAISSANCE'S STARS</a:t>
            </a:r>
            <a:endParaRPr sz="1200">
              <a:solidFill>
                <a:srgbClr val="333333"/>
              </a:solidFill>
              <a:highlight>
                <a:srgbClr val="CFE2F3"/>
              </a:highlight>
              <a:latin typeface="Lato"/>
              <a:ea typeface="Lato"/>
              <a:cs typeface="Lato"/>
              <a:sym typeface="Lato"/>
            </a:endParaRPr>
          </a:p>
          <a:p>
            <a:pPr indent="0" lvl="0" marL="0" rtl="0" algn="l">
              <a:spcBef>
                <a:spcPts val="600"/>
              </a:spcBef>
              <a:spcAft>
                <a:spcPts val="0"/>
              </a:spcAft>
              <a:buNone/>
            </a:pPr>
            <a:r>
              <a:rPr lang="en" sz="1200">
                <a:solidFill>
                  <a:srgbClr val="333333"/>
                </a:solidFill>
                <a:highlight>
                  <a:srgbClr val="CFE2F3"/>
                </a:highlight>
                <a:latin typeface="Lato"/>
                <a:ea typeface="Lato"/>
                <a:cs typeface="Lato"/>
                <a:sym typeface="Lato"/>
              </a:rPr>
              <a:t>HIGHT RENAISSANCE'S STARS</a:t>
            </a:r>
            <a:endParaRPr sz="1200">
              <a:solidFill>
                <a:srgbClr val="333333"/>
              </a:solidFill>
              <a:highlight>
                <a:srgbClr val="CFE2F3"/>
              </a:highlight>
              <a:latin typeface="Lato"/>
              <a:ea typeface="Lato"/>
              <a:cs typeface="Lato"/>
              <a:sym typeface="Lato"/>
            </a:endParaRPr>
          </a:p>
        </p:txBody>
      </p:sp>
      <p:sp>
        <p:nvSpPr>
          <p:cNvPr id="61" name="Google Shape;61;p12"/>
          <p:cNvSpPr txBox="1"/>
          <p:nvPr>
            <p:ph idx="1" type="body"/>
          </p:nvPr>
        </p:nvSpPr>
        <p:spPr>
          <a:xfrm>
            <a:off x="443175" y="350520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 4</a:t>
            </a:r>
            <a:endParaRPr b="1" sz="1000"/>
          </a:p>
          <a:p>
            <a:pPr indent="0" lvl="0" marL="0" rtl="0" algn="l">
              <a:spcBef>
                <a:spcPts val="600"/>
              </a:spcBef>
              <a:spcAft>
                <a:spcPts val="0"/>
              </a:spcAft>
              <a:buNone/>
            </a:pPr>
            <a:r>
              <a:rPr lang="en" sz="1200">
                <a:solidFill>
                  <a:srgbClr val="333333"/>
                </a:solidFill>
                <a:highlight>
                  <a:srgbClr val="F4CCCC"/>
                </a:highlight>
                <a:latin typeface="Lato"/>
                <a:ea typeface="Lato"/>
                <a:cs typeface="Lato"/>
                <a:sym typeface="Lato"/>
              </a:rPr>
              <a:t>ARCHITECTURE</a:t>
            </a:r>
            <a:endParaRPr b="1" sz="1000">
              <a:highlight>
                <a:srgbClr val="F4CCCC"/>
              </a:highlight>
            </a:endParaRPr>
          </a:p>
        </p:txBody>
      </p:sp>
      <p:sp>
        <p:nvSpPr>
          <p:cNvPr id="62" name="Google Shape;62;p12"/>
          <p:cNvSpPr txBox="1"/>
          <p:nvPr>
            <p:ph idx="2" type="body"/>
          </p:nvPr>
        </p:nvSpPr>
        <p:spPr>
          <a:xfrm>
            <a:off x="1998548" y="350520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Unit5</a:t>
            </a:r>
            <a:endParaRPr b="1" sz="1000"/>
          </a:p>
          <a:p>
            <a:pPr indent="0" lvl="0" marL="0" rtl="0" algn="l">
              <a:spcBef>
                <a:spcPts val="600"/>
              </a:spcBef>
              <a:spcAft>
                <a:spcPts val="0"/>
              </a:spcAft>
              <a:buNone/>
            </a:pPr>
            <a:r>
              <a:rPr lang="en" sz="1200">
                <a:solidFill>
                  <a:srgbClr val="333333"/>
                </a:solidFill>
                <a:highlight>
                  <a:srgbClr val="D9D2E9"/>
                </a:highlight>
                <a:latin typeface="Lato"/>
                <a:ea typeface="Lato"/>
                <a:cs typeface="Lato"/>
                <a:sym typeface="Lato"/>
              </a:rPr>
              <a:t>SCULPTURE</a:t>
            </a:r>
            <a:endParaRPr sz="1000">
              <a:highlight>
                <a:srgbClr val="D9D2E9"/>
              </a:highlight>
            </a:endParaRPr>
          </a:p>
        </p:txBody>
      </p:sp>
      <p:sp>
        <p:nvSpPr>
          <p:cNvPr id="63" name="Google Shape;63;p12"/>
          <p:cNvSpPr txBox="1"/>
          <p:nvPr>
            <p:ph idx="3" type="body"/>
          </p:nvPr>
        </p:nvSpPr>
        <p:spPr>
          <a:xfrm>
            <a:off x="3488047" y="350520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Unit7</a:t>
            </a:r>
            <a:endParaRPr b="1" sz="1000"/>
          </a:p>
          <a:p>
            <a:pPr indent="0" lvl="0" marL="0" rtl="0" algn="l">
              <a:spcBef>
                <a:spcPts val="600"/>
              </a:spcBef>
              <a:spcAft>
                <a:spcPts val="0"/>
              </a:spcAft>
              <a:buNone/>
            </a:pPr>
            <a:r>
              <a:rPr lang="en" sz="1200">
                <a:solidFill>
                  <a:srgbClr val="333333"/>
                </a:solidFill>
                <a:highlight>
                  <a:srgbClr val="F9CB9C"/>
                </a:highlight>
                <a:latin typeface="Lato"/>
                <a:ea typeface="Lato"/>
                <a:cs typeface="Lato"/>
                <a:sym typeface="Lato"/>
              </a:rPr>
              <a:t>PAINT</a:t>
            </a:r>
            <a:endParaRPr sz="1000">
              <a:highlight>
                <a:srgbClr val="F9CB9C"/>
              </a:highlight>
            </a:endParaRPr>
          </a:p>
          <a:p>
            <a:pPr indent="0" lvl="0" marL="0" rtl="0" algn="l">
              <a:spcBef>
                <a:spcPts val="600"/>
              </a:spcBef>
              <a:spcAft>
                <a:spcPts val="0"/>
              </a:spcAft>
              <a:buNone/>
            </a:pPr>
            <a:r>
              <a:t/>
            </a:r>
            <a:endParaRPr sz="1000"/>
          </a:p>
        </p:txBody>
      </p:sp>
      <p:sp>
        <p:nvSpPr>
          <p:cNvPr id="64" name="Google Shape;64;p12"/>
          <p:cNvSpPr/>
          <p:nvPr/>
        </p:nvSpPr>
        <p:spPr>
          <a:xfrm>
            <a:off x="1887905" y="1544851"/>
            <a:ext cx="414830" cy="366421"/>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p:nvPr/>
        </p:nvSpPr>
        <p:spPr>
          <a:xfrm>
            <a:off x="6561218" y="1619257"/>
            <a:ext cx="338774" cy="32920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2"/>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 name="Google Shape;67;p12"/>
          <p:cNvSpPr/>
          <p:nvPr/>
        </p:nvSpPr>
        <p:spPr>
          <a:xfrm>
            <a:off x="4378415" y="1544853"/>
            <a:ext cx="387161" cy="402569"/>
          </a:xfrm>
          <a:custGeom>
            <a:rect b="b" l="l" r="r" t="t"/>
            <a:pathLst>
              <a:path extrusionOk="0" h="18420" w="17715">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txBox="1"/>
          <p:nvPr>
            <p:ph idx="1" type="body"/>
          </p:nvPr>
        </p:nvSpPr>
        <p:spPr>
          <a:xfrm>
            <a:off x="4735000" y="348560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 8</a:t>
            </a:r>
            <a:endParaRPr b="1" sz="1000"/>
          </a:p>
          <a:p>
            <a:pPr indent="0" lvl="0" marL="0" rtl="0" algn="l">
              <a:spcBef>
                <a:spcPts val="600"/>
              </a:spcBef>
              <a:spcAft>
                <a:spcPts val="0"/>
              </a:spcAft>
              <a:buNone/>
            </a:pPr>
            <a:r>
              <a:rPr lang="en" sz="1200">
                <a:solidFill>
                  <a:srgbClr val="333333"/>
                </a:solidFill>
                <a:highlight>
                  <a:srgbClr val="F5F5F5"/>
                </a:highlight>
                <a:latin typeface="Lato"/>
                <a:ea typeface="Lato"/>
                <a:cs typeface="Lato"/>
                <a:sym typeface="Lato"/>
              </a:rPr>
              <a:t>A UNIQUE STAR</a:t>
            </a:r>
            <a:endParaRPr sz="1000"/>
          </a:p>
        </p:txBody>
      </p:sp>
      <p:sp>
        <p:nvSpPr>
          <p:cNvPr id="69" name="Google Shape;69;p12"/>
          <p:cNvSpPr/>
          <p:nvPr/>
        </p:nvSpPr>
        <p:spPr>
          <a:xfrm>
            <a:off x="1014270" y="3495100"/>
            <a:ext cx="414283" cy="362159"/>
          </a:xfrm>
          <a:custGeom>
            <a:rect b="b" l="l" r="r" t="t"/>
            <a:pathLst>
              <a:path extrusionOk="0" h="16571" w="18956">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2"/>
          <p:cNvSpPr/>
          <p:nvPr/>
        </p:nvSpPr>
        <p:spPr>
          <a:xfrm>
            <a:off x="4034633" y="3522492"/>
            <a:ext cx="387139" cy="341965"/>
          </a:xfrm>
          <a:custGeom>
            <a:rect b="b" l="l" r="r" t="t"/>
            <a:pathLst>
              <a:path extrusionOk="0" h="15647" w="17714">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2"/>
          <p:cNvSpPr/>
          <p:nvPr/>
        </p:nvSpPr>
        <p:spPr>
          <a:xfrm>
            <a:off x="2656615" y="3492704"/>
            <a:ext cx="365350" cy="366945"/>
          </a:xfrm>
          <a:custGeom>
            <a:rect b="b" l="l" r="r" t="t"/>
            <a:pathLst>
              <a:path extrusionOk="0" h="16790" w="16717">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2"/>
          <p:cNvSpPr/>
          <p:nvPr/>
        </p:nvSpPr>
        <p:spPr>
          <a:xfrm>
            <a:off x="5434421" y="3485597"/>
            <a:ext cx="373327" cy="376518"/>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2"/>
          <p:cNvSpPr txBox="1"/>
          <p:nvPr>
            <p:ph idx="2" type="body"/>
          </p:nvPr>
        </p:nvSpPr>
        <p:spPr>
          <a:xfrm>
            <a:off x="6331073" y="348560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 9</a:t>
            </a:r>
            <a:endParaRPr b="1" sz="1000"/>
          </a:p>
          <a:p>
            <a:pPr indent="0" lvl="0" marL="0" rtl="0" algn="l">
              <a:spcBef>
                <a:spcPts val="600"/>
              </a:spcBef>
              <a:spcAft>
                <a:spcPts val="0"/>
              </a:spcAft>
              <a:buNone/>
            </a:pPr>
            <a:r>
              <a:rPr lang="en" sz="1200">
                <a:solidFill>
                  <a:srgbClr val="333333"/>
                </a:solidFill>
                <a:highlight>
                  <a:srgbClr val="93C47D"/>
                </a:highlight>
                <a:latin typeface="Lato"/>
                <a:ea typeface="Lato"/>
                <a:cs typeface="Lato"/>
                <a:sym typeface="Lato"/>
              </a:rPr>
              <a:t>SUM UP</a:t>
            </a:r>
            <a:endParaRPr sz="1000">
              <a:highlight>
                <a:srgbClr val="93C47D"/>
              </a:highlight>
            </a:endParaRPr>
          </a:p>
        </p:txBody>
      </p:sp>
      <p:sp>
        <p:nvSpPr>
          <p:cNvPr id="74" name="Google Shape;74;p12"/>
          <p:cNvSpPr txBox="1"/>
          <p:nvPr>
            <p:ph idx="3" type="body"/>
          </p:nvPr>
        </p:nvSpPr>
        <p:spPr>
          <a:xfrm>
            <a:off x="7586972" y="3485600"/>
            <a:ext cx="2251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000"/>
              <a:t>Unit 10</a:t>
            </a:r>
            <a:endParaRPr b="1" sz="1000"/>
          </a:p>
          <a:p>
            <a:pPr indent="0" lvl="0" marL="0" rtl="0" algn="l">
              <a:spcBef>
                <a:spcPts val="600"/>
              </a:spcBef>
              <a:spcAft>
                <a:spcPts val="0"/>
              </a:spcAft>
              <a:buNone/>
            </a:pPr>
            <a:r>
              <a:rPr lang="en" sz="1200">
                <a:solidFill>
                  <a:srgbClr val="FFFFFF"/>
                </a:solidFill>
                <a:highlight>
                  <a:srgbClr val="FF0000"/>
                </a:highlight>
                <a:latin typeface="Lato"/>
                <a:ea typeface="Lato"/>
                <a:cs typeface="Lato"/>
                <a:sym typeface="Lato"/>
              </a:rPr>
              <a:t>TESTING</a:t>
            </a:r>
            <a:endParaRPr sz="1000">
              <a:solidFill>
                <a:srgbClr val="FFFFFF"/>
              </a:solidFill>
              <a:highlight>
                <a:srgbClr val="FF0000"/>
              </a:highlight>
            </a:endParaRPr>
          </a:p>
          <a:p>
            <a:pPr indent="0" lvl="0" marL="0" rtl="0" algn="l">
              <a:spcBef>
                <a:spcPts val="600"/>
              </a:spcBef>
              <a:spcAft>
                <a:spcPts val="0"/>
              </a:spcAft>
              <a:buNone/>
            </a:pPr>
            <a:r>
              <a:t/>
            </a:r>
            <a:endParaRPr sz="1000"/>
          </a:p>
        </p:txBody>
      </p:sp>
      <p:sp>
        <p:nvSpPr>
          <p:cNvPr id="75" name="Google Shape;75;p12"/>
          <p:cNvSpPr/>
          <p:nvPr/>
        </p:nvSpPr>
        <p:spPr>
          <a:xfrm>
            <a:off x="6899991" y="3404266"/>
            <a:ext cx="392472" cy="391401"/>
          </a:xfrm>
          <a:custGeom>
            <a:rect b="b" l="l" r="r" t="t"/>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2"/>
          <p:cNvSpPr/>
          <p:nvPr/>
        </p:nvSpPr>
        <p:spPr>
          <a:xfrm>
            <a:off x="8269382" y="3415408"/>
            <a:ext cx="376518" cy="380255"/>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txBox="1"/>
          <p:nvPr/>
        </p:nvSpPr>
        <p:spPr>
          <a:xfrm>
            <a:off x="3319150" y="47466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1" name="Google Shape;271;p30"/>
          <p:cNvSpPr txBox="1"/>
          <p:nvPr>
            <p:ph type="title"/>
          </p:nvPr>
        </p:nvSpPr>
        <p:spPr>
          <a:xfrm>
            <a:off x="1887900" y="434575"/>
            <a:ext cx="5368200" cy="857400"/>
          </a:xfrm>
          <a:prstGeom prst="rect">
            <a:avLst/>
          </a:prstGeom>
          <a:solidFill>
            <a:srgbClr val="9FC5E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high</a:t>
            </a:r>
            <a:r>
              <a:rPr b="1" lang="en"/>
              <a:t> RENAISSANCE</a:t>
            </a:r>
            <a:endParaRPr b="1"/>
          </a:p>
        </p:txBody>
      </p:sp>
      <p:pic>
        <p:nvPicPr>
          <p:cNvPr descr="In Part Two of this series, I explore three of the most famous works of the High Renaissance period of art history. This fascinating period gave us artists such as Leonardo da Vinci, Michelangelo, and Raphael! Make sure to watch part one on the Early Renaissance.&#10;&#10;The Early Renaissance: https://youtu.be/6FJitpK3li0&#10;Leonardo da Vinci: https://youtu.be/3MVxjxVjHAE&#10;Raphael: https://youtu.be/5_WELKivqkg&#10;The David: https://youtu.be/dg2j_dev69M&#10;Podcast Episode on David: https://youtu.be/fajRFQsOFuc&#10;&#10;Welcome to Accessible Art History! Here, we provide a space for art lovers, students, and anyone who is curious to explore all periods of art history and human creation. &#10;&#10;Website: www.accessiblearthistory.com &#10;&#10;If you would like to support us on Patreon: https://www.patreon.com/accessiblearthistory?fan_landing=true&#10;&#10;Follow on Instagram: @accessible.art.history&#10;&#10;My favorite art history books: https://bookshop.org/shop/accessiblearthistory&#10;&#10;Sign up for the monthly newsletter: https://forms.gle/Dwe3mob2D43r8Hu2A&#10;&#10;Check out Accessible Art History: The Podcast: https://anchor.fm/accessiblearthistory&#10;&#10;All images courtesy of Public Domain and/or Creative Commons for educational purposes&#10;&#10;Music courtesy of YouTube Creator Studio&#10;&#10;Sources&#10;&#10;Gardner's Art Through the Ages, 12th edition by Fred S. Kleiner&#10;https://en.wikipedia.org/wiki/High_Renaissance&#10;&#10;https://www.history.com/topics/renaissance/italian-renaissance&#10;&#10;https://en.wikipedia.org/wiki/Roman_Renaissance#:~:text=The%20Renaissance%20in%20Rome%20occupied,ruins%20since%20the%20early%201400s.&#10;&#10;https://www.biography.com/religious-figure/martin-luther&#10;&#10;https://www.khanacademy.org/humanities/ap-art-history/early-europe-and-colonial-americas/renaissance-art-europe-ap/a/leonardo-last-supper&#10;&#10;https://en.wikipedia.org/wiki/David_(Michelangelo)&#10;&#10;https://www.khanacademy.org/humanities/ap-art-history/early-europe-and-colonial-americas/renaissance-art-europe-ap/a/raphael-school-of-athens" id="272" name="Google Shape;272;p30" title="Art of the High Renaissance II Art History Video">
            <a:hlinkClick r:id="rId3"/>
          </p:cNvPr>
          <p:cNvPicPr preferRelativeResize="0"/>
          <p:nvPr/>
        </p:nvPicPr>
        <p:blipFill>
          <a:blip r:embed="rId4">
            <a:alphaModFix/>
          </a:blip>
          <a:stretch>
            <a:fillRect/>
          </a:stretch>
        </p:blipFill>
        <p:spPr>
          <a:xfrm>
            <a:off x="1923925" y="1528588"/>
            <a:ext cx="4204168" cy="3153126"/>
          </a:xfrm>
          <a:prstGeom prst="rect">
            <a:avLst/>
          </a:prstGeom>
          <a:noFill/>
          <a:ln>
            <a:noFill/>
          </a:ln>
        </p:spPr>
      </p:pic>
      <p:sp>
        <p:nvSpPr>
          <p:cNvPr id="273" name="Google Shape;273;p30"/>
          <p:cNvSpPr txBox="1"/>
          <p:nvPr>
            <p:ph idx="1" type="body"/>
          </p:nvPr>
        </p:nvSpPr>
        <p:spPr>
          <a:xfrm>
            <a:off x="6095950" y="2957325"/>
            <a:ext cx="1242300" cy="5235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t/>
            </a:r>
            <a:endParaRPr sz="2000"/>
          </a:p>
          <a:p>
            <a:pPr indent="0" lvl="0" marL="0" rtl="0" algn="l">
              <a:spcBef>
                <a:spcPts val="600"/>
              </a:spcBef>
              <a:spcAft>
                <a:spcPts val="0"/>
              </a:spcAft>
              <a:buNone/>
            </a:pPr>
            <a:r>
              <a:rPr lang="en" sz="2000"/>
              <a:t>Video 1</a:t>
            </a:r>
            <a:endParaRPr sz="2000"/>
          </a:p>
          <a:p>
            <a:pPr indent="0" lvl="0" marL="0" rtl="0" algn="l">
              <a:spcBef>
                <a:spcPts val="600"/>
              </a:spcBef>
              <a:spcAft>
                <a:spcPts val="0"/>
              </a:spcAft>
              <a:buNone/>
            </a:pPr>
            <a:r>
              <a:t/>
            </a:r>
            <a:endParaRPr sz="2000"/>
          </a:p>
        </p:txBody>
      </p:sp>
      <p:sp>
        <p:nvSpPr>
          <p:cNvPr id="274" name="Google Shape;274;p30"/>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0" name="Google Shape;280;p31"/>
          <p:cNvSpPr txBox="1"/>
          <p:nvPr>
            <p:ph type="title"/>
          </p:nvPr>
        </p:nvSpPr>
        <p:spPr>
          <a:xfrm>
            <a:off x="1887900" y="434575"/>
            <a:ext cx="5368200" cy="857400"/>
          </a:xfrm>
          <a:prstGeom prst="rect">
            <a:avLst/>
          </a:prstGeom>
          <a:solidFill>
            <a:srgbClr val="9FC5E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high RENAISSANCE</a:t>
            </a:r>
            <a:endParaRPr/>
          </a:p>
        </p:txBody>
      </p:sp>
      <p:sp>
        <p:nvSpPr>
          <p:cNvPr id="281" name="Google Shape;281;p31"/>
          <p:cNvSpPr txBox="1"/>
          <p:nvPr>
            <p:ph idx="1" type="body"/>
          </p:nvPr>
        </p:nvSpPr>
        <p:spPr>
          <a:xfrm>
            <a:off x="6204750" y="1722300"/>
            <a:ext cx="1936200" cy="27657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2000"/>
              <a:t>Video 2</a:t>
            </a:r>
            <a:endParaRPr sz="2000"/>
          </a:p>
        </p:txBody>
      </p:sp>
      <p:pic>
        <p:nvPicPr>
          <p:cNvPr descr="A quick video review of the art we looked at in class.&#10;&#10;#ArtofSouthB #ArtHistory #SBHS" id="282" name="Google Shape;282;p31" title="Art History: The High Renaissance">
            <a:hlinkClick r:id="rId3"/>
          </p:cNvPr>
          <p:cNvPicPr preferRelativeResize="0"/>
          <p:nvPr/>
        </p:nvPicPr>
        <p:blipFill>
          <a:blip r:embed="rId4">
            <a:alphaModFix/>
          </a:blip>
          <a:stretch>
            <a:fillRect/>
          </a:stretch>
        </p:blipFill>
        <p:spPr>
          <a:xfrm>
            <a:off x="1893425" y="1528588"/>
            <a:ext cx="4204168" cy="3153126"/>
          </a:xfrm>
          <a:prstGeom prst="rect">
            <a:avLst/>
          </a:prstGeom>
          <a:noFill/>
          <a:ln>
            <a:noFill/>
          </a:ln>
        </p:spPr>
      </p:pic>
      <p:sp>
        <p:nvSpPr>
          <p:cNvPr id="283" name="Google Shape;283;p31"/>
          <p:cNvSpPr txBox="1"/>
          <p:nvPr>
            <p:ph idx="1" type="body"/>
          </p:nvPr>
        </p:nvSpPr>
        <p:spPr>
          <a:xfrm>
            <a:off x="6095950" y="2957325"/>
            <a:ext cx="1242300" cy="5235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t/>
            </a:r>
            <a:endParaRPr sz="2000"/>
          </a:p>
          <a:p>
            <a:pPr indent="0" lvl="0" marL="0" rtl="0" algn="l">
              <a:spcBef>
                <a:spcPts val="600"/>
              </a:spcBef>
              <a:spcAft>
                <a:spcPts val="0"/>
              </a:spcAft>
              <a:buNone/>
            </a:pPr>
            <a:r>
              <a:rPr lang="en" sz="2000"/>
              <a:t>Video 3</a:t>
            </a:r>
            <a:endParaRPr sz="2000"/>
          </a:p>
          <a:p>
            <a:pPr indent="0" lvl="0" marL="0" rtl="0" algn="l">
              <a:spcBef>
                <a:spcPts val="600"/>
              </a:spcBef>
              <a:spcAft>
                <a:spcPts val="0"/>
              </a:spcAft>
              <a:buNone/>
            </a:pPr>
            <a:r>
              <a:t/>
            </a:r>
            <a:endParaRPr sz="2000"/>
          </a:p>
        </p:txBody>
      </p:sp>
      <p:sp>
        <p:nvSpPr>
          <p:cNvPr id="284" name="Google Shape;284;p31"/>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2"/>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History of Art (Art History) High Renaissance Rome&#10;In art history, the High Renaissance was a short period of the most exceptional artistic production in the Italian states, particularly Rome, the capital of the Papal States, and in Florence, during the Italian Renaissance. Most art historians state that the High Renaissance started around 1495 or 1500 and ended in 1520 with the death of Raphael, although some say the High Renaissance ended about 1525, or in 1527 with the Sack of Rome by the army of Charles V, Holy Roman Emperor, or about 1530 (see next section for specific art historians’ positions). The best-known exponents of painting, sculpture, and architecture of the High Renaissance include Leonardo da Vinci, Michelangelo and Raphael, and Bramante. In recent years, the use of the term has been frequently criticized by some academic art historians for oversimplifying artistic developments, ignoring the historical context, and focusing only on a few iconic works." id="290" name="Google Shape;290;p32" title="Art History High Renaissance Rome">
            <a:hlinkClick r:id="rId3"/>
          </p:cNvPr>
          <p:cNvPicPr preferRelativeResize="0"/>
          <p:nvPr/>
        </p:nvPicPr>
        <p:blipFill>
          <a:blip r:embed="rId4">
            <a:alphaModFix/>
          </a:blip>
          <a:stretch>
            <a:fillRect/>
          </a:stretch>
        </p:blipFill>
        <p:spPr>
          <a:xfrm>
            <a:off x="1887900" y="1578900"/>
            <a:ext cx="4229275" cy="3171950"/>
          </a:xfrm>
          <a:prstGeom prst="rect">
            <a:avLst/>
          </a:prstGeom>
          <a:noFill/>
          <a:ln>
            <a:noFill/>
          </a:ln>
        </p:spPr>
      </p:pic>
      <p:sp>
        <p:nvSpPr>
          <p:cNvPr id="291" name="Google Shape;291;p32"/>
          <p:cNvSpPr txBox="1"/>
          <p:nvPr>
            <p:ph type="title"/>
          </p:nvPr>
        </p:nvSpPr>
        <p:spPr>
          <a:xfrm>
            <a:off x="1887900" y="434575"/>
            <a:ext cx="5368200" cy="857400"/>
          </a:xfrm>
          <a:prstGeom prst="rect">
            <a:avLst/>
          </a:prstGeom>
          <a:solidFill>
            <a:srgbClr val="9FC5E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high RENAISSANCE</a:t>
            </a:r>
            <a:endParaRPr/>
          </a:p>
        </p:txBody>
      </p:sp>
      <p:sp>
        <p:nvSpPr>
          <p:cNvPr id="292" name="Google Shape;292;p32"/>
          <p:cNvSpPr txBox="1"/>
          <p:nvPr>
            <p:ph idx="1" type="body"/>
          </p:nvPr>
        </p:nvSpPr>
        <p:spPr>
          <a:xfrm>
            <a:off x="6095950" y="2957325"/>
            <a:ext cx="1242300" cy="5235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600"/>
              </a:spcBef>
              <a:spcAft>
                <a:spcPts val="0"/>
              </a:spcAft>
              <a:buNone/>
            </a:pPr>
            <a:r>
              <a:t/>
            </a:r>
            <a:endParaRPr sz="2000"/>
          </a:p>
          <a:p>
            <a:pPr indent="0" lvl="0" marL="0" rtl="0" algn="l">
              <a:spcBef>
                <a:spcPts val="600"/>
              </a:spcBef>
              <a:spcAft>
                <a:spcPts val="0"/>
              </a:spcAft>
              <a:buNone/>
            </a:pPr>
            <a:r>
              <a:rPr lang="en" sz="2000"/>
              <a:t>Video 3</a:t>
            </a:r>
            <a:endParaRPr sz="2000"/>
          </a:p>
          <a:p>
            <a:pPr indent="0" lvl="0" marL="0" rtl="0" algn="l">
              <a:spcBef>
                <a:spcPts val="600"/>
              </a:spcBef>
              <a:spcAft>
                <a:spcPts val="0"/>
              </a:spcAft>
              <a:buNone/>
            </a:pPr>
            <a:r>
              <a:t/>
            </a:r>
            <a:endParaRPr sz="2000"/>
          </a:p>
        </p:txBody>
      </p:sp>
      <p:sp>
        <p:nvSpPr>
          <p:cNvPr id="293" name="Google Shape;293;p32"/>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type="title"/>
          </p:nvPr>
        </p:nvSpPr>
        <p:spPr>
          <a:xfrm>
            <a:off x="1887900" y="434575"/>
            <a:ext cx="5368200" cy="857400"/>
          </a:xfrm>
          <a:prstGeom prst="rect">
            <a:avLst/>
          </a:prstGeom>
          <a:solidFill>
            <a:srgbClr val="CFE2F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EDUCATIONAL SHEET</a:t>
            </a:r>
            <a:endParaRPr/>
          </a:p>
        </p:txBody>
      </p:sp>
      <p:sp>
        <p:nvSpPr>
          <p:cNvPr id="299" name="Google Shape;299;p33"/>
          <p:cNvSpPr txBox="1"/>
          <p:nvPr>
            <p:ph idx="1" type="body"/>
          </p:nvPr>
        </p:nvSpPr>
        <p:spPr>
          <a:xfrm>
            <a:off x="3375750" y="2017075"/>
            <a:ext cx="1478100" cy="171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TABLE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4"/>
              </a:rPr>
              <a:t>TEXT</a:t>
            </a:r>
            <a:endParaRPr/>
          </a:p>
        </p:txBody>
      </p:sp>
      <p:sp>
        <p:nvSpPr>
          <p:cNvPr id="300" name="Google Shape;300;p3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1" name="Google Shape;301;p33"/>
          <p:cNvSpPr/>
          <p:nvPr/>
        </p:nvSpPr>
        <p:spPr>
          <a:xfrm>
            <a:off x="4752389" y="2306014"/>
            <a:ext cx="966835" cy="912795"/>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p:nvPr/>
        </p:nvSpPr>
        <p:spPr>
          <a:xfrm>
            <a:off x="1641400" y="1436225"/>
            <a:ext cx="5808600" cy="2242800"/>
          </a:xfrm>
          <a:prstGeom prst="roundRect">
            <a:avLst>
              <a:gd fmla="val 16667" name="adj"/>
            </a:avLst>
          </a:prstGeom>
          <a:solidFill>
            <a:srgbClr val="F4CCC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UNIT 4</a:t>
            </a:r>
            <a:endParaRPr sz="3600"/>
          </a:p>
        </p:txBody>
      </p:sp>
      <p:sp>
        <p:nvSpPr>
          <p:cNvPr id="308" name="Google Shape;308;p34"/>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Educational sheets </a:t>
            </a:r>
            <a:r>
              <a:rPr lang="en">
                <a:solidFill>
                  <a:schemeClr val="dk1"/>
                </a:solidFill>
              </a:rPr>
              <a:t>and video</a:t>
            </a:r>
            <a:endParaRPr/>
          </a:p>
        </p:txBody>
      </p:sp>
      <p:sp>
        <p:nvSpPr>
          <p:cNvPr id="309" name="Google Shape;309;p34"/>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idx="1" type="body"/>
          </p:nvPr>
        </p:nvSpPr>
        <p:spPr>
          <a:xfrm>
            <a:off x="2210400" y="2390325"/>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315" name="Google Shape;315;p3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6" name="Google Shape;316;p35"/>
          <p:cNvSpPr txBox="1"/>
          <p:nvPr>
            <p:ph type="title"/>
          </p:nvPr>
        </p:nvSpPr>
        <p:spPr>
          <a:xfrm>
            <a:off x="1887900" y="434575"/>
            <a:ext cx="5368200" cy="857400"/>
          </a:xfrm>
          <a:prstGeom prst="rect">
            <a:avLst/>
          </a:prstGeom>
          <a:solidFill>
            <a:srgbClr val="F4CCC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Brunelleschi</a:t>
            </a:r>
            <a:endParaRPr/>
          </a:p>
        </p:txBody>
      </p:sp>
      <p:sp>
        <p:nvSpPr>
          <p:cNvPr id="317" name="Google Shape;317;p35"/>
          <p:cNvSpPr txBox="1"/>
          <p:nvPr>
            <p:ph idx="2" type="body"/>
          </p:nvPr>
        </p:nvSpPr>
        <p:spPr>
          <a:xfrm>
            <a:off x="5752800" y="2422275"/>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318" name="Google Shape;318;p35"/>
          <p:cNvSpPr txBox="1"/>
          <p:nvPr>
            <p:ph idx="1" type="body"/>
          </p:nvPr>
        </p:nvSpPr>
        <p:spPr>
          <a:xfrm>
            <a:off x="4297650" y="315825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5"/>
              </a:rPr>
              <a:t>GAME</a:t>
            </a:r>
            <a:endParaRPr/>
          </a:p>
        </p:txBody>
      </p:sp>
      <p:sp>
        <p:nvSpPr>
          <p:cNvPr id="319" name="Google Shape;319;p35"/>
          <p:cNvSpPr/>
          <p:nvPr/>
        </p:nvSpPr>
        <p:spPr>
          <a:xfrm>
            <a:off x="4656550" y="3680228"/>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5"/>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5"/>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5"/>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A biography of the first architect of the Renaissance, Filippo Brunelleschi, including his most famous works; The Dome of Florence Cathedral, The Foundling Hospital and Santo Spirito.&#10;Like this video, click subscribe!&#10;&#10;&#10;SOCIAL MEDIA CHANNELS:&#10;Facebook: Laetitiana&#10;Instagram: LaetitiaLife&#10;Twitter: Laetitiana1&#10;Pinterest: LaetitiaLife&#10;www.Laetitiana.co.uk" id="328" name="Google Shape;328;p36" title="Everything You'll Ever Need to Know About... Filippo Brunelleschi">
            <a:hlinkClick r:id="rId3"/>
          </p:cNvPr>
          <p:cNvPicPr preferRelativeResize="0"/>
          <p:nvPr/>
        </p:nvPicPr>
        <p:blipFill>
          <a:blip r:embed="rId4">
            <a:alphaModFix/>
          </a:blip>
          <a:stretch>
            <a:fillRect/>
          </a:stretch>
        </p:blipFill>
        <p:spPr>
          <a:xfrm>
            <a:off x="1481925" y="814150"/>
            <a:ext cx="4686900" cy="3515175"/>
          </a:xfrm>
          <a:prstGeom prst="rect">
            <a:avLst/>
          </a:prstGeom>
          <a:noFill/>
          <a:ln>
            <a:noFill/>
          </a:ln>
        </p:spPr>
      </p:pic>
      <p:sp>
        <p:nvSpPr>
          <p:cNvPr id="329" name="Google Shape;329;p36"/>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330" name="Google Shape;330;p36"/>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7"/>
          <p:cNvSpPr txBox="1"/>
          <p:nvPr>
            <p:ph idx="1" type="body"/>
          </p:nvPr>
        </p:nvSpPr>
        <p:spPr>
          <a:xfrm>
            <a:off x="2210400" y="2305288"/>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336" name="Google Shape;336;p3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7" name="Google Shape;337;p37"/>
          <p:cNvSpPr txBox="1"/>
          <p:nvPr>
            <p:ph type="title"/>
          </p:nvPr>
        </p:nvSpPr>
        <p:spPr>
          <a:xfrm>
            <a:off x="1887900" y="434575"/>
            <a:ext cx="5368200" cy="857400"/>
          </a:xfrm>
          <a:prstGeom prst="rect">
            <a:avLst/>
          </a:prstGeom>
          <a:solidFill>
            <a:srgbClr val="F4CCC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EDUCATIONAL SHEETS </a:t>
            </a:r>
            <a:endParaRPr/>
          </a:p>
          <a:p>
            <a:pPr indent="0" lvl="0" marL="0" rtl="0" algn="ctr">
              <a:spcBef>
                <a:spcPts val="0"/>
              </a:spcBef>
              <a:spcAft>
                <a:spcPts val="0"/>
              </a:spcAft>
              <a:buNone/>
            </a:pPr>
            <a:r>
              <a:rPr lang="en"/>
              <a:t>Bramante</a:t>
            </a:r>
            <a:endParaRPr/>
          </a:p>
        </p:txBody>
      </p:sp>
      <p:sp>
        <p:nvSpPr>
          <p:cNvPr id="338" name="Google Shape;338;p37"/>
          <p:cNvSpPr txBox="1"/>
          <p:nvPr>
            <p:ph idx="2" type="body"/>
          </p:nvPr>
        </p:nvSpPr>
        <p:spPr>
          <a:xfrm>
            <a:off x="5614200" y="2308650"/>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339" name="Google Shape;339;p37"/>
          <p:cNvSpPr txBox="1"/>
          <p:nvPr>
            <p:ph idx="1" type="body"/>
          </p:nvPr>
        </p:nvSpPr>
        <p:spPr>
          <a:xfrm>
            <a:off x="4297650" y="315825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GAME</a:t>
            </a:r>
            <a:endParaRPr/>
          </a:p>
        </p:txBody>
      </p:sp>
      <p:sp>
        <p:nvSpPr>
          <p:cNvPr id="340" name="Google Shape;340;p37"/>
          <p:cNvSpPr/>
          <p:nvPr/>
        </p:nvSpPr>
        <p:spPr>
          <a:xfrm>
            <a:off x="4605363" y="2551728"/>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p37"/>
          <p:cNvPicPr preferRelativeResize="0"/>
          <p:nvPr/>
        </p:nvPicPr>
        <p:blipFill>
          <a:blip r:embed="rId5">
            <a:alphaModFix/>
          </a:blip>
          <a:stretch>
            <a:fillRect/>
          </a:stretch>
        </p:blipFill>
        <p:spPr>
          <a:xfrm>
            <a:off x="4333350" y="3658772"/>
            <a:ext cx="1017300" cy="1017300"/>
          </a:xfrm>
          <a:prstGeom prst="rect">
            <a:avLst/>
          </a:prstGeom>
          <a:noFill/>
          <a:ln>
            <a:noFill/>
          </a:ln>
        </p:spPr>
      </p:pic>
      <p:sp>
        <p:nvSpPr>
          <p:cNvPr id="344" name="Google Shape;344;p37"/>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Questo video riguarda Donato Bramante" id="350" name="Google Shape;350;p38" title="Donato Bramante - IAM Contemporay Art">
            <a:hlinkClick r:id="rId3"/>
          </p:cNvPr>
          <p:cNvPicPr preferRelativeResize="0"/>
          <p:nvPr/>
        </p:nvPicPr>
        <p:blipFill>
          <a:blip r:embed="rId4">
            <a:alphaModFix/>
          </a:blip>
          <a:stretch>
            <a:fillRect/>
          </a:stretch>
        </p:blipFill>
        <p:spPr>
          <a:xfrm>
            <a:off x="1581200" y="851300"/>
            <a:ext cx="4587850" cy="3440900"/>
          </a:xfrm>
          <a:prstGeom prst="rect">
            <a:avLst/>
          </a:prstGeom>
          <a:noFill/>
          <a:ln>
            <a:noFill/>
          </a:ln>
        </p:spPr>
      </p:pic>
      <p:sp>
        <p:nvSpPr>
          <p:cNvPr id="351" name="Google Shape;351;p38"/>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352" name="Google Shape;352;p38"/>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9"/>
          <p:cNvSpPr/>
          <p:nvPr/>
        </p:nvSpPr>
        <p:spPr>
          <a:xfrm>
            <a:off x="1641400" y="1436225"/>
            <a:ext cx="5808600" cy="2242800"/>
          </a:xfrm>
          <a:prstGeom prst="roundRect">
            <a:avLst>
              <a:gd fmla="val 16667" name="adj"/>
            </a:avLst>
          </a:prstGeom>
          <a:solidFill>
            <a:srgbClr val="D9D2E9"/>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UNIT 5</a:t>
            </a:r>
            <a:endParaRPr sz="3600"/>
          </a:p>
        </p:txBody>
      </p:sp>
      <p:sp>
        <p:nvSpPr>
          <p:cNvPr id="359" name="Google Shape;359;p39"/>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 sheets </a:t>
            </a:r>
            <a:r>
              <a:rPr lang="en">
                <a:solidFill>
                  <a:schemeClr val="dk1"/>
                </a:solidFill>
              </a:rPr>
              <a:t>and video</a:t>
            </a:r>
            <a:endParaRPr/>
          </a:p>
        </p:txBody>
      </p:sp>
      <p:sp>
        <p:nvSpPr>
          <p:cNvPr id="360" name="Google Shape;360;p39"/>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txBox="1"/>
          <p:nvPr>
            <p:ph type="ctrTitle"/>
          </p:nvPr>
        </p:nvSpPr>
        <p:spPr>
          <a:xfrm>
            <a:off x="1513950" y="1583350"/>
            <a:ext cx="6116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SUPPORT MATERIALS (</a:t>
            </a:r>
            <a:r>
              <a:rPr lang="en"/>
              <a:t>scaffolding</a:t>
            </a:r>
            <a:r>
              <a:rPr lang="en"/>
              <a:t>)</a:t>
            </a:r>
            <a:endParaRPr/>
          </a:p>
        </p:txBody>
      </p:sp>
      <p:sp>
        <p:nvSpPr>
          <p:cNvPr id="83" name="Google Shape;83;p13"/>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Mind map, sum up table, DICTIONARY, flashcards</a:t>
            </a:r>
            <a:endParaRPr/>
          </a:p>
        </p:txBody>
      </p:sp>
      <p:sp>
        <p:nvSpPr>
          <p:cNvPr id="84" name="Google Shape;84;p13"/>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0"/>
          <p:cNvSpPr txBox="1"/>
          <p:nvPr>
            <p:ph idx="1" type="body"/>
          </p:nvPr>
        </p:nvSpPr>
        <p:spPr>
          <a:xfrm>
            <a:off x="2167950" y="2305288"/>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366" name="Google Shape;366;p4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7" name="Google Shape;367;p40"/>
          <p:cNvSpPr txBox="1"/>
          <p:nvPr>
            <p:ph type="title"/>
          </p:nvPr>
        </p:nvSpPr>
        <p:spPr>
          <a:xfrm>
            <a:off x="1887900" y="434575"/>
            <a:ext cx="5368200" cy="8574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Donatello</a:t>
            </a:r>
            <a:endParaRPr/>
          </a:p>
        </p:txBody>
      </p:sp>
      <p:sp>
        <p:nvSpPr>
          <p:cNvPr id="368" name="Google Shape;368;p40"/>
          <p:cNvSpPr txBox="1"/>
          <p:nvPr>
            <p:ph idx="2" type="body"/>
          </p:nvPr>
        </p:nvSpPr>
        <p:spPr>
          <a:xfrm>
            <a:off x="5614200" y="2308650"/>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369" name="Google Shape;369;p40"/>
          <p:cNvSpPr txBox="1"/>
          <p:nvPr>
            <p:ph idx="1" type="body"/>
          </p:nvPr>
        </p:nvSpPr>
        <p:spPr>
          <a:xfrm>
            <a:off x="4297650" y="305920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5"/>
              </a:rPr>
              <a:t>GAME</a:t>
            </a:r>
            <a:endParaRPr/>
          </a:p>
        </p:txBody>
      </p:sp>
      <p:sp>
        <p:nvSpPr>
          <p:cNvPr id="370" name="Google Shape;370;p40"/>
          <p:cNvSpPr/>
          <p:nvPr/>
        </p:nvSpPr>
        <p:spPr>
          <a:xfrm>
            <a:off x="4605363" y="2448028"/>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0"/>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0"/>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40"/>
          <p:cNvPicPr preferRelativeResize="0"/>
          <p:nvPr/>
        </p:nvPicPr>
        <p:blipFill>
          <a:blip r:embed="rId6">
            <a:alphaModFix/>
          </a:blip>
          <a:stretch>
            <a:fillRect/>
          </a:stretch>
        </p:blipFill>
        <p:spPr>
          <a:xfrm>
            <a:off x="4352550" y="3710146"/>
            <a:ext cx="978900" cy="978900"/>
          </a:xfrm>
          <a:prstGeom prst="rect">
            <a:avLst/>
          </a:prstGeom>
          <a:noFill/>
          <a:ln>
            <a:noFill/>
          </a:ln>
        </p:spPr>
      </p:pic>
      <p:sp>
        <p:nvSpPr>
          <p:cNvPr id="374" name="Google Shape;374;p40"/>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1"/>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An overview of Donatello's most noted works:&#10;- St. George in Orsanmichele&#10;- David&#10;&#10;&#10;I hope you enjoy watching this video, and leave any suggestions of future topics in the comments below :)&#10;&#10;&#10;www.Laetitiana.co.uk&#10;&#10;&#10;**Social Media**&#10;Facebook: Laetitiana&#10;Instagram: LaetitiaLife&#10;Twitter: Laetitiana1&#10;Pinterest: LaetitiaLife" id="380" name="Google Shape;380;p41" title="Donatello - Life &amp; Works">
            <a:hlinkClick r:id="rId3"/>
          </p:cNvPr>
          <p:cNvPicPr preferRelativeResize="0"/>
          <p:nvPr/>
        </p:nvPicPr>
        <p:blipFill>
          <a:blip r:embed="rId4">
            <a:alphaModFix/>
          </a:blip>
          <a:stretch>
            <a:fillRect/>
          </a:stretch>
        </p:blipFill>
        <p:spPr>
          <a:xfrm>
            <a:off x="1522425" y="868717"/>
            <a:ext cx="4541425" cy="3406075"/>
          </a:xfrm>
          <a:prstGeom prst="rect">
            <a:avLst/>
          </a:prstGeom>
          <a:noFill/>
          <a:ln>
            <a:noFill/>
          </a:ln>
        </p:spPr>
      </p:pic>
      <p:sp>
        <p:nvSpPr>
          <p:cNvPr id="381" name="Google Shape;381;p41"/>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382" name="Google Shape;382;p41"/>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2"/>
          <p:cNvSpPr txBox="1"/>
          <p:nvPr>
            <p:ph idx="1" type="body"/>
          </p:nvPr>
        </p:nvSpPr>
        <p:spPr>
          <a:xfrm>
            <a:off x="2167950" y="2305288"/>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388" name="Google Shape;388;p42"/>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9" name="Google Shape;389;p42"/>
          <p:cNvSpPr txBox="1"/>
          <p:nvPr>
            <p:ph type="title"/>
          </p:nvPr>
        </p:nvSpPr>
        <p:spPr>
          <a:xfrm>
            <a:off x="1887900" y="434575"/>
            <a:ext cx="5368200" cy="857400"/>
          </a:xfrm>
          <a:prstGeom prst="rect">
            <a:avLst/>
          </a:prstGeom>
          <a:solidFill>
            <a:srgbClr val="D9D2E9"/>
          </a:solidFill>
          <a:ln cap="flat" cmpd="sng" w="952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michelangelo</a:t>
            </a:r>
            <a:endParaRPr/>
          </a:p>
        </p:txBody>
      </p:sp>
      <p:sp>
        <p:nvSpPr>
          <p:cNvPr id="390" name="Google Shape;390;p42"/>
          <p:cNvSpPr txBox="1"/>
          <p:nvPr>
            <p:ph idx="2" type="body"/>
          </p:nvPr>
        </p:nvSpPr>
        <p:spPr>
          <a:xfrm>
            <a:off x="5578825" y="2337250"/>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391" name="Google Shape;391;p42"/>
          <p:cNvSpPr txBox="1"/>
          <p:nvPr>
            <p:ph idx="1" type="body"/>
          </p:nvPr>
        </p:nvSpPr>
        <p:spPr>
          <a:xfrm>
            <a:off x="4297650" y="315825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GAME</a:t>
            </a:r>
            <a:endParaRPr/>
          </a:p>
        </p:txBody>
      </p:sp>
      <p:sp>
        <p:nvSpPr>
          <p:cNvPr id="392" name="Google Shape;392;p42"/>
          <p:cNvSpPr/>
          <p:nvPr/>
        </p:nvSpPr>
        <p:spPr>
          <a:xfrm>
            <a:off x="4605363" y="2505678"/>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2"/>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2"/>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5" name="Google Shape;395;p42"/>
          <p:cNvPicPr preferRelativeResize="0"/>
          <p:nvPr/>
        </p:nvPicPr>
        <p:blipFill>
          <a:blip r:embed="rId5">
            <a:alphaModFix/>
          </a:blip>
          <a:stretch>
            <a:fillRect/>
          </a:stretch>
        </p:blipFill>
        <p:spPr>
          <a:xfrm>
            <a:off x="4365463" y="3772587"/>
            <a:ext cx="953075" cy="953075"/>
          </a:xfrm>
          <a:prstGeom prst="rect">
            <a:avLst/>
          </a:prstGeom>
          <a:noFill/>
          <a:ln>
            <a:noFill/>
          </a:ln>
        </p:spPr>
      </p:pic>
      <p:sp>
        <p:nvSpPr>
          <p:cNvPr id="396" name="Google Shape;396;p42"/>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Who was Michelangelo? What did he do? Why is Michelangelo famous? Michelangelo was one of the greatest artists of the Renaissance and his work is well known and loved even today. He made the statue of David, painted the ceiling of the Sistine Chapel, and sculpted the Pietà! He lived to be 88 years old and forever changed the course of western art.&#10;&#10;Like this video if you want to see more BIOGRAPHIES!&#10;&#10;Subscribe to FreeSchool: https://www.youtube.com/user/watchfreeschool?sub_confirmation=1&#10;&#10;Visit us on Facebook: https://www.facebook.com/watchFreeSchool&#10;&#10;Check our our companion channel, FreeSchool Mom! https://www.youtube.com/channel/UCTcEtHRQhqiCZIIb77LyDmA&#10;&#10;And our NEW channel for little ones, FreeSchool Early Birds!&#10;https://www.youtube.com/channel/UC3OV62x86XHwaqsxLsuy8dA" id="402" name="Google Shape;402;p43" title="Biography of Michelangelo for Kids: Famous Art for Children - FreeSchool">
            <a:hlinkClick r:id="rId3"/>
          </p:cNvPr>
          <p:cNvPicPr preferRelativeResize="0"/>
          <p:nvPr/>
        </p:nvPicPr>
        <p:blipFill>
          <a:blip r:embed="rId4">
            <a:alphaModFix/>
          </a:blip>
          <a:stretch>
            <a:fillRect/>
          </a:stretch>
        </p:blipFill>
        <p:spPr>
          <a:xfrm>
            <a:off x="1522775" y="857250"/>
            <a:ext cx="4572000" cy="3429000"/>
          </a:xfrm>
          <a:prstGeom prst="rect">
            <a:avLst/>
          </a:prstGeom>
          <a:noFill/>
          <a:ln>
            <a:noFill/>
          </a:ln>
        </p:spPr>
      </p:pic>
      <p:sp>
        <p:nvSpPr>
          <p:cNvPr id="403" name="Google Shape;403;p43"/>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404" name="Google Shape;404;p43"/>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4"/>
          <p:cNvSpPr/>
          <p:nvPr/>
        </p:nvSpPr>
        <p:spPr>
          <a:xfrm>
            <a:off x="1641400" y="1436225"/>
            <a:ext cx="5808600" cy="2242800"/>
          </a:xfrm>
          <a:prstGeom prst="roundRect">
            <a:avLst>
              <a:gd fmla="val 16667" name="adj"/>
            </a:avLst>
          </a:prstGeom>
          <a:solidFill>
            <a:srgbClr val="F9CB9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4"/>
          <p:cNvSpPr txBox="1"/>
          <p:nvPr>
            <p:ph type="ctrTitle"/>
          </p:nvPr>
        </p:nvSpPr>
        <p:spPr>
          <a:xfrm>
            <a:off x="1513950" y="1583350"/>
            <a:ext cx="6116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4800"/>
              <a:t>2.</a:t>
            </a:r>
            <a:endParaRPr b="0" sz="4800"/>
          </a:p>
          <a:p>
            <a:pPr indent="0" lvl="0" marL="0" rtl="0" algn="ctr">
              <a:spcBef>
                <a:spcPts val="0"/>
              </a:spcBef>
              <a:spcAft>
                <a:spcPts val="0"/>
              </a:spcAft>
              <a:buNone/>
            </a:pPr>
            <a:r>
              <a:rPr lang="en"/>
              <a:t>UNIT 6</a:t>
            </a:r>
            <a:endParaRPr/>
          </a:p>
        </p:txBody>
      </p:sp>
      <p:sp>
        <p:nvSpPr>
          <p:cNvPr id="411" name="Google Shape;411;p44"/>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Educational sheets </a:t>
            </a:r>
            <a:r>
              <a:rPr lang="en">
                <a:solidFill>
                  <a:schemeClr val="dk1"/>
                </a:solidFill>
              </a:rPr>
              <a:t>and video</a:t>
            </a:r>
            <a:endParaRPr/>
          </a:p>
        </p:txBody>
      </p:sp>
      <p:sp>
        <p:nvSpPr>
          <p:cNvPr id="412" name="Google Shape;412;p44"/>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5"/>
          <p:cNvSpPr txBox="1"/>
          <p:nvPr>
            <p:ph idx="1" type="body"/>
          </p:nvPr>
        </p:nvSpPr>
        <p:spPr>
          <a:xfrm>
            <a:off x="2167950" y="2305288"/>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418" name="Google Shape;418;p4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19" name="Google Shape;419;p45"/>
          <p:cNvSpPr txBox="1"/>
          <p:nvPr>
            <p:ph type="title"/>
          </p:nvPr>
        </p:nvSpPr>
        <p:spPr>
          <a:xfrm>
            <a:off x="1887900" y="434575"/>
            <a:ext cx="5368200" cy="857400"/>
          </a:xfrm>
          <a:prstGeom prst="rect">
            <a:avLst/>
          </a:prstGeom>
          <a:solidFill>
            <a:srgbClr val="F9CB9C"/>
          </a:solidFill>
          <a:ln cap="flat" cmpd="sng" w="952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masaccio</a:t>
            </a:r>
            <a:endParaRPr/>
          </a:p>
        </p:txBody>
      </p:sp>
      <p:sp>
        <p:nvSpPr>
          <p:cNvPr id="420" name="Google Shape;420;p45"/>
          <p:cNvSpPr txBox="1"/>
          <p:nvPr>
            <p:ph idx="2" type="body"/>
          </p:nvPr>
        </p:nvSpPr>
        <p:spPr>
          <a:xfrm>
            <a:off x="5600050" y="2369200"/>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421" name="Google Shape;421;p4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22" name="Google Shape;422;p45"/>
          <p:cNvSpPr txBox="1"/>
          <p:nvPr>
            <p:ph idx="1" type="body"/>
          </p:nvPr>
        </p:nvSpPr>
        <p:spPr>
          <a:xfrm>
            <a:off x="4297650" y="315825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5"/>
              </a:rPr>
              <a:t>GAME</a:t>
            </a:r>
            <a:endParaRPr/>
          </a:p>
        </p:txBody>
      </p:sp>
      <p:sp>
        <p:nvSpPr>
          <p:cNvPr id="423" name="Google Shape;423;p45"/>
          <p:cNvSpPr/>
          <p:nvPr/>
        </p:nvSpPr>
        <p:spPr>
          <a:xfrm>
            <a:off x="4656550" y="3680228"/>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5"/>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5"/>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A biography of the artist, Masaccio (Tommaso di Ser Giovanni di Simone), including his most famous works; the frescos of the life of St. Peter in The Brancacci Chapel, and the Holy Trinity fresco in Santa Maria Novella.&#10;Like this video, click subscribe!&#10;&#10;&#10;SOCIAL MEDIA CHANNELS:&#10;Facebook: Laetitiana&#10;Instagram: LaetitiaLife&#10;Twitter: Laetitiana1&#10;Pinterest: LaetitiaLife&#10;www.Laetitiana.co.uk" id="432" name="Google Shape;432;p46" title="Masaccio - Life &amp; Works">
            <a:hlinkClick r:id="rId3"/>
          </p:cNvPr>
          <p:cNvPicPr preferRelativeResize="0"/>
          <p:nvPr/>
        </p:nvPicPr>
        <p:blipFill>
          <a:blip r:embed="rId4">
            <a:alphaModFix/>
          </a:blip>
          <a:stretch>
            <a:fillRect/>
          </a:stretch>
        </p:blipFill>
        <p:spPr>
          <a:xfrm>
            <a:off x="1539350" y="857250"/>
            <a:ext cx="4572000" cy="3429000"/>
          </a:xfrm>
          <a:prstGeom prst="rect">
            <a:avLst/>
          </a:prstGeom>
          <a:noFill/>
          <a:ln>
            <a:noFill/>
          </a:ln>
        </p:spPr>
      </p:pic>
      <p:sp>
        <p:nvSpPr>
          <p:cNvPr id="433" name="Google Shape;433;p46"/>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434" name="Google Shape;434;p46"/>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7"/>
          <p:cNvSpPr txBox="1"/>
          <p:nvPr>
            <p:ph idx="1" type="body"/>
          </p:nvPr>
        </p:nvSpPr>
        <p:spPr>
          <a:xfrm>
            <a:off x="2167950" y="2305288"/>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440" name="Google Shape;440;p4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1" name="Google Shape;441;p47"/>
          <p:cNvSpPr txBox="1"/>
          <p:nvPr>
            <p:ph type="title"/>
          </p:nvPr>
        </p:nvSpPr>
        <p:spPr>
          <a:xfrm>
            <a:off x="1887900" y="434575"/>
            <a:ext cx="5368200" cy="857400"/>
          </a:xfrm>
          <a:prstGeom prst="rect">
            <a:avLst/>
          </a:prstGeom>
          <a:solidFill>
            <a:srgbClr val="F9CB9C"/>
          </a:solidFill>
          <a:ln cap="flat" cmpd="sng" w="952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botticelli</a:t>
            </a:r>
            <a:endParaRPr/>
          </a:p>
        </p:txBody>
      </p:sp>
      <p:sp>
        <p:nvSpPr>
          <p:cNvPr id="442" name="Google Shape;442;p47"/>
          <p:cNvSpPr txBox="1"/>
          <p:nvPr>
            <p:ph idx="2" type="body"/>
          </p:nvPr>
        </p:nvSpPr>
        <p:spPr>
          <a:xfrm>
            <a:off x="5578825" y="2337238"/>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443" name="Google Shape;443;p47"/>
          <p:cNvSpPr txBox="1"/>
          <p:nvPr>
            <p:ph idx="1" type="body"/>
          </p:nvPr>
        </p:nvSpPr>
        <p:spPr>
          <a:xfrm>
            <a:off x="4297650" y="315825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GAME</a:t>
            </a:r>
            <a:endParaRPr/>
          </a:p>
        </p:txBody>
      </p:sp>
      <p:sp>
        <p:nvSpPr>
          <p:cNvPr id="444" name="Google Shape;444;p47"/>
          <p:cNvSpPr/>
          <p:nvPr/>
        </p:nvSpPr>
        <p:spPr>
          <a:xfrm>
            <a:off x="4605363" y="2490303"/>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7"/>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7"/>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7" name="Google Shape;447;p47"/>
          <p:cNvPicPr preferRelativeResize="0"/>
          <p:nvPr/>
        </p:nvPicPr>
        <p:blipFill>
          <a:blip r:embed="rId5">
            <a:alphaModFix/>
          </a:blip>
          <a:stretch>
            <a:fillRect/>
          </a:stretch>
        </p:blipFill>
        <p:spPr>
          <a:xfrm>
            <a:off x="4371738" y="3682075"/>
            <a:ext cx="940525" cy="940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I'll look at the face of Venus in The Birth of Venus a little differently from now on." id="453" name="Google Shape;453;p48" title="Botticelli Biography - Goodbye-Art Academy">
            <a:hlinkClick r:id="rId3"/>
          </p:cNvPr>
          <p:cNvPicPr preferRelativeResize="0"/>
          <p:nvPr/>
        </p:nvPicPr>
        <p:blipFill>
          <a:blip r:embed="rId4">
            <a:alphaModFix/>
          </a:blip>
          <a:stretch>
            <a:fillRect/>
          </a:stretch>
        </p:blipFill>
        <p:spPr>
          <a:xfrm>
            <a:off x="1525550" y="857250"/>
            <a:ext cx="4572000" cy="3429000"/>
          </a:xfrm>
          <a:prstGeom prst="rect">
            <a:avLst/>
          </a:prstGeom>
          <a:noFill/>
          <a:ln>
            <a:noFill/>
          </a:ln>
        </p:spPr>
      </p:pic>
      <p:sp>
        <p:nvSpPr>
          <p:cNvPr id="454" name="Google Shape;454;p48"/>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455" name="Google Shape;455;p48"/>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9"/>
          <p:cNvSpPr txBox="1"/>
          <p:nvPr>
            <p:ph idx="1" type="body"/>
          </p:nvPr>
        </p:nvSpPr>
        <p:spPr>
          <a:xfrm>
            <a:off x="2167950" y="2276700"/>
            <a:ext cx="2129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BIOGRAPHY</a:t>
            </a:r>
            <a:endParaRPr/>
          </a:p>
        </p:txBody>
      </p:sp>
      <p:sp>
        <p:nvSpPr>
          <p:cNvPr id="461" name="Google Shape;461;p4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2" name="Google Shape;462;p49"/>
          <p:cNvSpPr txBox="1"/>
          <p:nvPr>
            <p:ph type="title"/>
          </p:nvPr>
        </p:nvSpPr>
        <p:spPr>
          <a:xfrm>
            <a:off x="1887900" y="434575"/>
            <a:ext cx="5368200" cy="857400"/>
          </a:xfrm>
          <a:prstGeom prst="rect">
            <a:avLst/>
          </a:prstGeom>
          <a:solidFill>
            <a:srgbClr val="F9CB9C"/>
          </a:solidFill>
          <a:ln cap="flat" cmpd="sng" w="952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raffaello</a:t>
            </a:r>
            <a:endParaRPr/>
          </a:p>
        </p:txBody>
      </p:sp>
      <p:sp>
        <p:nvSpPr>
          <p:cNvPr id="463" name="Google Shape;463;p49"/>
          <p:cNvSpPr txBox="1"/>
          <p:nvPr>
            <p:ph idx="2" type="body"/>
          </p:nvPr>
        </p:nvSpPr>
        <p:spPr>
          <a:xfrm>
            <a:off x="5628350" y="2308650"/>
            <a:ext cx="15033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WORKS</a:t>
            </a:r>
            <a:endParaRPr/>
          </a:p>
        </p:txBody>
      </p:sp>
      <p:sp>
        <p:nvSpPr>
          <p:cNvPr id="464" name="Google Shape;464;p49"/>
          <p:cNvSpPr txBox="1"/>
          <p:nvPr>
            <p:ph idx="1" type="body"/>
          </p:nvPr>
        </p:nvSpPr>
        <p:spPr>
          <a:xfrm>
            <a:off x="4297650" y="3158250"/>
            <a:ext cx="1088700" cy="59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GAME</a:t>
            </a:r>
            <a:endParaRPr/>
          </a:p>
        </p:txBody>
      </p:sp>
      <p:sp>
        <p:nvSpPr>
          <p:cNvPr id="465" name="Google Shape;465;p49"/>
          <p:cNvSpPr/>
          <p:nvPr/>
        </p:nvSpPr>
        <p:spPr>
          <a:xfrm>
            <a:off x="4605363" y="2536353"/>
            <a:ext cx="473266" cy="760156"/>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9"/>
          <p:cNvSpPr/>
          <p:nvPr/>
        </p:nvSpPr>
        <p:spPr>
          <a:xfrm>
            <a:off x="1450366" y="2220256"/>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9"/>
          <p:cNvSpPr/>
          <p:nvPr/>
        </p:nvSpPr>
        <p:spPr>
          <a:xfrm>
            <a:off x="7001650" y="2285412"/>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8" name="Google Shape;468;p49"/>
          <p:cNvPicPr preferRelativeResize="0"/>
          <p:nvPr/>
        </p:nvPicPr>
        <p:blipFill>
          <a:blip r:embed="rId5">
            <a:alphaModFix/>
          </a:blip>
          <a:stretch>
            <a:fillRect/>
          </a:stretch>
        </p:blipFill>
        <p:spPr>
          <a:xfrm>
            <a:off x="4357788" y="3692575"/>
            <a:ext cx="968425" cy="968425"/>
          </a:xfrm>
          <a:prstGeom prst="rect">
            <a:avLst/>
          </a:prstGeom>
          <a:noFill/>
          <a:ln>
            <a:noFill/>
          </a:ln>
        </p:spPr>
      </p:pic>
      <p:sp>
        <p:nvSpPr>
          <p:cNvPr id="469" name="Google Shape;469;p49"/>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MIND MAP</a:t>
            </a:r>
            <a:endParaRPr sz="3600"/>
          </a:p>
        </p:txBody>
      </p:sp>
      <p:sp>
        <p:nvSpPr>
          <p:cNvPr id="90" name="Google Shape;90;p14"/>
          <p:cNvSpPr txBox="1"/>
          <p:nvPr>
            <p:ph idx="2" type="body"/>
          </p:nvPr>
        </p:nvSpPr>
        <p:spPr>
          <a:xfrm>
            <a:off x="1527475" y="1763850"/>
            <a:ext cx="6442800" cy="826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b="1" i="1" lang="en" sz="1000" u="sng">
                <a:solidFill>
                  <a:schemeClr val="hlink"/>
                </a:solidFill>
                <a:hlinkClick r:id="rId3"/>
              </a:rPr>
              <a:t>https://drive.google.com/file/d/1WZYT2oqInjtJbNibwEAr5PF8GMIqFcLv/view?usp=sharing</a:t>
            </a:r>
            <a:endParaRPr i="1" sz="1000">
              <a:solidFill>
                <a:srgbClr val="1D1D1B"/>
              </a:solidFill>
            </a:endParaRPr>
          </a:p>
          <a:p>
            <a:pPr indent="0" lvl="0" marL="0" rtl="0" algn="l">
              <a:spcBef>
                <a:spcPts val="1000"/>
              </a:spcBef>
              <a:spcAft>
                <a:spcPts val="0"/>
              </a:spcAft>
              <a:buClr>
                <a:schemeClr val="dk1"/>
              </a:buClr>
              <a:buSzPts val="1100"/>
              <a:buFont typeface="Arial"/>
              <a:buNone/>
            </a:pPr>
            <a:r>
              <a:t/>
            </a:r>
            <a:endParaRPr i="1" sz="1000">
              <a:solidFill>
                <a:srgbClr val="1D1D1B"/>
              </a:solidFill>
            </a:endParaRPr>
          </a:p>
          <a:p>
            <a:pPr indent="0" lvl="0" marL="0" rtl="0" algn="l">
              <a:spcBef>
                <a:spcPts val="1000"/>
              </a:spcBef>
              <a:spcAft>
                <a:spcPts val="1000"/>
              </a:spcAft>
              <a:buNone/>
            </a:pPr>
            <a:r>
              <a:t/>
            </a:r>
            <a:endParaRPr i="1" sz="1000">
              <a:solidFill>
                <a:srgbClr val="1D1D1B"/>
              </a:solidFill>
            </a:endParaRPr>
          </a:p>
        </p:txBody>
      </p:sp>
      <p:sp>
        <p:nvSpPr>
          <p:cNvPr id="91" name="Google Shape;91;p14"/>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2" name="Google Shape;92;p14"/>
          <p:cNvSpPr/>
          <p:nvPr/>
        </p:nvSpPr>
        <p:spPr>
          <a:xfrm>
            <a:off x="3282930" y="2467299"/>
            <a:ext cx="2171853" cy="1982915"/>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0"/>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In honor of the 500th anniversary of Raphael's death, we are going to take a look at his life and three of his most famous works. He was an incredible artist and was taken from this world too soon. &#10;&#10;Welcome to Accessible Art History! Here, we provide a space for art lovers, students, and anyone who is curious to explore all periods of art history and human creation. &#10;&#10;If you would like to support us on Patreon: https://www.patreon.com/accessibleart...&#10;&#10;Follow us on Instagram: https://www.instagram.com/accessible....&#10;&#10;Sign up for our monthly newsletter: https://forms.gle/Dwe3mob2D43r8Hu2A&#10;&#10;All images courtesy of Public Domain and/or Creative Commons&#10;&#10;Music courtesy of www.bensound.com" id="475" name="Google Shape;475;p50" title="Raphael: Beloved Renaissance Genius">
            <a:hlinkClick r:id="rId3"/>
          </p:cNvPr>
          <p:cNvPicPr preferRelativeResize="0"/>
          <p:nvPr/>
        </p:nvPicPr>
        <p:blipFill>
          <a:blip r:embed="rId4">
            <a:alphaModFix/>
          </a:blip>
          <a:stretch>
            <a:fillRect/>
          </a:stretch>
        </p:blipFill>
        <p:spPr>
          <a:xfrm>
            <a:off x="1555950" y="857250"/>
            <a:ext cx="4572000" cy="3429000"/>
          </a:xfrm>
          <a:prstGeom prst="rect">
            <a:avLst/>
          </a:prstGeom>
          <a:noFill/>
          <a:ln>
            <a:noFill/>
          </a:ln>
        </p:spPr>
      </p:pic>
      <p:sp>
        <p:nvSpPr>
          <p:cNvPr id="476" name="Google Shape;476;p50"/>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477" name="Google Shape;477;p50"/>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1"/>
          <p:cNvSpPr/>
          <p:nvPr/>
        </p:nvSpPr>
        <p:spPr>
          <a:xfrm>
            <a:off x="1641400" y="1436225"/>
            <a:ext cx="5808600" cy="22428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1"/>
          <p:cNvSpPr txBox="1"/>
          <p:nvPr>
            <p:ph type="ctrTitle"/>
          </p:nvPr>
        </p:nvSpPr>
        <p:spPr>
          <a:xfrm>
            <a:off x="1513950" y="1583350"/>
            <a:ext cx="6116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4800"/>
              <a:t>2.</a:t>
            </a:r>
            <a:endParaRPr b="0" sz="4800"/>
          </a:p>
          <a:p>
            <a:pPr indent="0" lvl="0" marL="0" rtl="0" algn="ctr">
              <a:spcBef>
                <a:spcPts val="0"/>
              </a:spcBef>
              <a:spcAft>
                <a:spcPts val="0"/>
              </a:spcAft>
              <a:buNone/>
            </a:pPr>
            <a:r>
              <a:rPr lang="en"/>
              <a:t>UNIT 7</a:t>
            </a:r>
            <a:endParaRPr/>
          </a:p>
        </p:txBody>
      </p:sp>
      <p:sp>
        <p:nvSpPr>
          <p:cNvPr id="484" name="Google Shape;484;p51"/>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Educational sheets </a:t>
            </a:r>
            <a:r>
              <a:rPr lang="en">
                <a:solidFill>
                  <a:schemeClr val="dk1"/>
                </a:solidFill>
              </a:rPr>
              <a:t>and video</a:t>
            </a:r>
            <a:endParaRPr/>
          </a:p>
        </p:txBody>
      </p:sp>
      <p:sp>
        <p:nvSpPr>
          <p:cNvPr id="485" name="Google Shape;485;p51"/>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2"/>
          <p:cNvSpPr txBox="1"/>
          <p:nvPr>
            <p:ph idx="1" type="body"/>
          </p:nvPr>
        </p:nvSpPr>
        <p:spPr>
          <a:xfrm>
            <a:off x="3507150" y="1928300"/>
            <a:ext cx="2129700" cy="167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Sheets with tables and presentation informations</a:t>
            </a:r>
            <a:endParaRPr/>
          </a:p>
        </p:txBody>
      </p:sp>
      <p:sp>
        <p:nvSpPr>
          <p:cNvPr id="491" name="Google Shape;491;p52"/>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92" name="Google Shape;492;p52"/>
          <p:cNvSpPr txBox="1"/>
          <p:nvPr>
            <p:ph type="title"/>
          </p:nvPr>
        </p:nvSpPr>
        <p:spPr>
          <a:xfrm>
            <a:off x="1887900" y="434575"/>
            <a:ext cx="5368200" cy="857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EDUCATIONAL SHEETS</a:t>
            </a:r>
            <a:endParaRPr/>
          </a:p>
          <a:p>
            <a:pPr indent="0" lvl="0" marL="0" rtl="0" algn="ctr">
              <a:spcBef>
                <a:spcPts val="0"/>
              </a:spcBef>
              <a:spcAft>
                <a:spcPts val="0"/>
              </a:spcAft>
              <a:buNone/>
            </a:pPr>
            <a:r>
              <a:rPr lang="en"/>
              <a:t>leonardo</a:t>
            </a:r>
            <a:endParaRPr/>
          </a:p>
        </p:txBody>
      </p:sp>
      <p:sp>
        <p:nvSpPr>
          <p:cNvPr id="493" name="Google Shape;493;p52"/>
          <p:cNvSpPr/>
          <p:nvPr/>
        </p:nvSpPr>
        <p:spPr>
          <a:xfrm>
            <a:off x="5461866" y="3097531"/>
            <a:ext cx="760030" cy="76015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2"/>
          <p:cNvSpPr/>
          <p:nvPr/>
        </p:nvSpPr>
        <p:spPr>
          <a:xfrm>
            <a:off x="6067750" y="2561337"/>
            <a:ext cx="582741" cy="629856"/>
          </a:xfrm>
          <a:custGeom>
            <a:rect b="b" l="l" r="r" t="t"/>
            <a:pathLst>
              <a:path extrusionOk="0" h="17228" w="17301">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2"/>
          <p:cNvSpPr/>
          <p:nvPr/>
        </p:nvSpPr>
        <p:spPr>
          <a:xfrm>
            <a:off x="2424449" y="2250600"/>
            <a:ext cx="760007" cy="940603"/>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2"/>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3"/>
          <p:cNvSpPr txBox="1"/>
          <p:nvPr>
            <p:ph type="title"/>
          </p:nvPr>
        </p:nvSpPr>
        <p:spPr>
          <a:xfrm>
            <a:off x="1887900" y="434575"/>
            <a:ext cx="5368200" cy="857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BIOGRAPHY AND WORKS</a:t>
            </a:r>
            <a:endParaRPr/>
          </a:p>
        </p:txBody>
      </p:sp>
      <p:sp>
        <p:nvSpPr>
          <p:cNvPr id="502" name="Google Shape;502;p53"/>
          <p:cNvSpPr txBox="1"/>
          <p:nvPr>
            <p:ph idx="1" type="body"/>
          </p:nvPr>
        </p:nvSpPr>
        <p:spPr>
          <a:xfrm>
            <a:off x="1351075" y="1594575"/>
            <a:ext cx="3126900" cy="325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Part 1</a:t>
            </a:r>
            <a:endParaRPr/>
          </a:p>
        </p:txBody>
      </p:sp>
      <p:sp>
        <p:nvSpPr>
          <p:cNvPr id="503" name="Google Shape;503;p53"/>
          <p:cNvSpPr txBox="1"/>
          <p:nvPr>
            <p:ph idx="2" type="body"/>
          </p:nvPr>
        </p:nvSpPr>
        <p:spPr>
          <a:xfrm>
            <a:off x="4666144" y="1594575"/>
            <a:ext cx="3126900" cy="325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Part 2</a:t>
            </a:r>
            <a:endParaRPr/>
          </a:p>
        </p:txBody>
      </p:sp>
      <p:sp>
        <p:nvSpPr>
          <p:cNvPr id="504" name="Google Shape;504;p5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Leonardo da Vinci, the famous Italian artist and polymath who lived during the high renaissance changed the world in a huge way. He is best known for his painting the Mona Lisa, which is the most famous piece of art in the world. Many believe Leonardo da Vinci - Polymath to be one of the greatest artists and painters ever to live, and this is probably true. But Leonardo da Vinci was so much more than just one of the greatest artists. He was an architect, an astronomer, a botanist, a cartographer, an engineer, a geologist, a hydrodynamicist, a mathematician, a musician, a theatre producer, a scientist, an inventor and much, much more. Leonardo was a pioneer in so many different areas and he truly was a genius.   &#10;&#10;Born in 1452, Leonardo da Vinci lived for 67 years, dying in 1519. Most people only think of him in the context of the Mona Lisa, but he gave the world so much more than just one of the world’s greatest paintings. His notebooks are stuffed full of so much amazing information, observations and inventions that we’re still learning from today, over 500 years later. Leonardo daVinci was a polymath in its purest form and embodied everything great about the renaissance. He produced art that was easily comparable and often better than Michelangelo, Raphael, Donatello or Botticelli, whilst also being a leading intellectual making discoveries in so many different areas. Leonardo da Vinci was perhaps one of the greatest, most talented people ever to live. &#10;&#10;Many people ask Did Leonardo da Vinci do this or Was Leonardo da Vinci that… well in this video I do my best to answer many of the most popular questions about Leonardo, whilst exploring his life and asking the question How Did Leonardo da Vinci Change the World?  &#10;----------------&#10;Leonardo da Vinci (Polymath) Documentary about his life and impact on the world. Looking at his artwork (art), notebooks (notes), inventions, discoveries and ideas changed the world. &#10;&#10;People Who Changed the World uploads videos about people from history and present day that have somehow changed our world in a meaningful and impactful way.&#10;----------------&#10;Video created by William Payne&#10;----------------&#10;Leonardo da Vinci by Walter Isaacson [Book] (2017) - https://www.simonandschuster.com/books/Leonardo-da-Vinci/Walter-Isaacson/9781501139161&#10;----------------&#10;#Leonardo #da #Vinci" id="505" name="Google Shape;505;p53" title="How Leonardo da Vinci Changed the World">
            <a:hlinkClick r:id="rId3"/>
          </p:cNvPr>
          <p:cNvPicPr preferRelativeResize="0"/>
          <p:nvPr/>
        </p:nvPicPr>
        <p:blipFill>
          <a:blip r:embed="rId4">
            <a:alphaModFix/>
          </a:blip>
          <a:stretch>
            <a:fillRect/>
          </a:stretch>
        </p:blipFill>
        <p:spPr>
          <a:xfrm>
            <a:off x="1069100" y="2045250"/>
            <a:ext cx="3437650" cy="2578250"/>
          </a:xfrm>
          <a:prstGeom prst="rect">
            <a:avLst/>
          </a:prstGeom>
          <a:noFill/>
          <a:ln>
            <a:noFill/>
          </a:ln>
        </p:spPr>
      </p:pic>
      <p:pic>
        <p:nvPicPr>
          <p:cNvPr descr="Leonardo da Vinci, the famous Italian artist and polymath who lived during the high renaissance changed the world in a huge way. He is best known for his painting the Mona Lisa, which is the most famous piece of art in the world. Many believe Leonardo da Vinci - Polymath to be one of the greatest artists and painters ever to live, and this is probably true. But Leonardo da Vinci was so much more than just one of the greatest artists. He was an architect, an astronomer, a botanist, a cartographer, an engineer, a geologist, a hydrodynamicist, a mathematician, a musician, a theatre producer, a scientist, an inventor and much, much more. Leonardo was a pioneer in so many different areas and he truly was a genius.   &#10;&#10;Born in 1452, Leonardo da Vinci lived for 67 years, dying in 1519. Most people only think of him in the context of the Mona Lisa, but he gave the world so much more than just one of the world’s greatest paintings. His notebooks are stuffed full of so much amazing information, observations and inventions that we’re still learning from today, over 500 years later. Leonardo daVinci was a polymath in its purest form and embodied everything great about the renaissance. He produced art that was easily comparable and often better than Michelangelo, Raphael, Donatello or Botticelli, whilst also being a leading intellectual making discoveries in so many different areas. Leonardo da Vinci was perhaps one of the greatest, most talented people ever to live. &#10;&#10;Many people ask Did Leonardo da Vinci do this or Was Leonardo da Vinci that… well in this video I do my best to answer many of the most popular questions about Leonardo, whilst exploring his life and asking the question How Did Leonardo da Vinci Change the World?  &#10;----------------&#10;Leonardo da Vinci (Polymath) Documentary about his life and impact on the world. Looking at his artwork (art), notebooks (notes), inventions, discoveries and ideas changed the world. &#10;&#10;People Who Changed the World uploads videos about people from history and present day that have somehow changed our world in a meaningful and impactful way.&#10;----------------&#10;Video created by William Payne&#10;----------------&#10;Leonardo da Vinci by Walter Isaacson [Book] (2017) - https://www.simonandschuster.com/books/Leonardo-da-Vinci/Walter-Isaacson/9781501139161&#10;----------------&#10;#Leonardo #da #Vinci" id="506" name="Google Shape;506;p53" title="How Leonardo da Vinci Changed the World">
            <a:hlinkClick r:id="rId5"/>
          </p:cNvPr>
          <p:cNvPicPr preferRelativeResize="0"/>
          <p:nvPr/>
        </p:nvPicPr>
        <p:blipFill>
          <a:blip r:embed="rId4">
            <a:alphaModFix/>
          </a:blip>
          <a:stretch>
            <a:fillRect/>
          </a:stretch>
        </p:blipFill>
        <p:spPr>
          <a:xfrm>
            <a:off x="4666150" y="2045250"/>
            <a:ext cx="3437650" cy="2578250"/>
          </a:xfrm>
          <a:prstGeom prst="rect">
            <a:avLst/>
          </a:prstGeom>
          <a:noFill/>
          <a:ln>
            <a:noFill/>
          </a:ln>
        </p:spPr>
      </p:pic>
      <p:sp>
        <p:nvSpPr>
          <p:cNvPr id="507" name="Google Shape;507;p53"/>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4"/>
          <p:cNvSpPr txBox="1"/>
          <p:nvPr>
            <p:ph idx="1" type="body"/>
          </p:nvPr>
        </p:nvSpPr>
        <p:spPr>
          <a:xfrm>
            <a:off x="1351075" y="1442175"/>
            <a:ext cx="3126900" cy="325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Part 3</a:t>
            </a:r>
            <a:endParaRPr/>
          </a:p>
        </p:txBody>
      </p:sp>
      <p:sp>
        <p:nvSpPr>
          <p:cNvPr id="513" name="Google Shape;513;p54"/>
          <p:cNvSpPr txBox="1"/>
          <p:nvPr>
            <p:ph idx="2" type="body"/>
          </p:nvPr>
        </p:nvSpPr>
        <p:spPr>
          <a:xfrm>
            <a:off x="4666144" y="1442175"/>
            <a:ext cx="3126900" cy="325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Part 4</a:t>
            </a:r>
            <a:endParaRPr/>
          </a:p>
        </p:txBody>
      </p:sp>
      <p:sp>
        <p:nvSpPr>
          <p:cNvPr id="514" name="Google Shape;514;p54"/>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Leonardo da Vinci, the famous Italian artist and polymath who lived during the high renaissance changed the world in a huge way. He is best known for his painting the Mona Lisa, which is the most famous piece of art in the world. Many believe Leonardo da Vinci - Polymath to be one of the greatest artists and painters ever to live, and this is probably true. But Leonardo da Vinci was so much more than just one of the greatest artists. He was an architect, an astronomer, a botanist, a cartographer, an engineer, a geologist, a hydrodynamicist, a mathematician, a musician, a theatre producer, a scientist, an inventor and much, much more. Leonardo was a pioneer in so many different areas and he truly was a genius.   &#10;&#10;Born in 1452, Leonardo da Vinci lived for 67 years, dying in 1519. Most people only think of him in the context of the Mona Lisa, but he gave the world so much more than just one of the world’s greatest paintings. His notebooks are stuffed full of so much amazing information, observations and inventions that we’re still learning from today, over 500 years later. Leonardo daVinci was a polymath in its purest form and embodied everything great about the renaissance. He produced art that was easily comparable and often better than Michelangelo, Raphael, Donatello or Botticelli, whilst also being a leading intellectual making discoveries in so many different areas. Leonardo da Vinci was perhaps one of the greatest, most talented people ever to live. &#10;&#10;Many people ask Did Leonardo da Vinci do this or Was Leonardo da Vinci that… well in this video I do my best to answer many of the most popular questions about Leonardo, whilst exploring his life and asking the question How Did Leonardo da Vinci Change the World?  &#10;----------------&#10;Leonardo da Vinci (Polymath) Documentary about his life and impact on the world. Looking at his artwork (art), notebooks (notes), inventions, discoveries and ideas changed the world. &#10;&#10;People Who Changed the World uploads videos about people from history and present day that have somehow changed our world in a meaningful and impactful way.&#10;----------------&#10;Video created by William Payne&#10;----------------&#10;Leonardo da Vinci by Walter Isaacson [Book] (2017) - https://www.simonandschuster.com/books/Leonardo-da-Vinci/Walter-Isaacson/9781501139161&#10;----------------&#10;#Leonardo #da #Vinci" id="515" name="Google Shape;515;p54" title="How Leonardo da Vinci Changed the World">
            <a:hlinkClick r:id="rId3"/>
          </p:cNvPr>
          <p:cNvPicPr preferRelativeResize="0"/>
          <p:nvPr/>
        </p:nvPicPr>
        <p:blipFill>
          <a:blip r:embed="rId4">
            <a:alphaModFix/>
          </a:blip>
          <a:stretch>
            <a:fillRect/>
          </a:stretch>
        </p:blipFill>
        <p:spPr>
          <a:xfrm>
            <a:off x="1040325" y="1943050"/>
            <a:ext cx="3437650" cy="2578250"/>
          </a:xfrm>
          <a:prstGeom prst="rect">
            <a:avLst/>
          </a:prstGeom>
          <a:noFill/>
          <a:ln>
            <a:noFill/>
          </a:ln>
        </p:spPr>
      </p:pic>
      <p:pic>
        <p:nvPicPr>
          <p:cNvPr descr="Leonardo da Vinci, the famous Italian artist and polymath who lived during the high renaissance changed the world in a huge way. He is best known for his painting the Mona Lisa, which is the most famous piece of art in the world. Many believe Leonardo da Vinci - Polymath to be one of the greatest artists and painters ever to live, and this is probably true. But Leonardo da Vinci was so much more than just one of the greatest artists. He was an architect, an astronomer, a botanist, a cartographer, an engineer, a geologist, a hydrodynamicist, a mathematician, a musician, a theatre producer, a scientist, an inventor and much, much more. Leonardo was a pioneer in so many different areas and he truly was a genius.   &#10;&#10;Born in 1452, Leonardo da Vinci lived for 67 years, dying in 1519. Most people only think of him in the context of the Mona Lisa, but he gave the world so much more than just one of the world’s greatest paintings. His notebooks are stuffed full of so much amazing information, observations and inventions that we’re still learning from today, over 500 years later. Leonardo daVinci was a polymath in its purest form and embodied everything great about the renaissance. He produced art that was easily comparable and often better than Michelangelo, Raphael, Donatello or Botticelli, whilst also being a leading intellectual making discoveries in so many different areas. Leonardo da Vinci was perhaps one of the greatest, most talented people ever to live. &#10;&#10;Many people ask Did Leonardo da Vinci do this or Was Leonardo da Vinci that… well in this video I do my best to answer many of the most popular questions about Leonardo, whilst exploring his life and asking the question How Did Leonardo da Vinci Change the World?  &#10;----------------&#10;Leonardo da Vinci (Polymath) Documentary about his life and impact on the world. Looking at his artwork (art), notebooks (notes), inventions, discoveries and ideas changed the world. &#10;&#10;People Who Changed the World uploads videos about people from history and present day that have somehow changed our world in a meaningful and impactful way.&#10;----------------&#10;Video created by William Payne&#10;----------------&#10;Leonardo da Vinci by Walter Isaacson [Book] (2017) - https://www.simonandschuster.com/books/Leonardo-da-Vinci/Walter-Isaacson/9781501139161&#10;----------------&#10;#Leonardo #da #Vinci" id="516" name="Google Shape;516;p54" title="How Leonardo da Vinci Changed the World">
            <a:hlinkClick r:id="rId5"/>
          </p:cNvPr>
          <p:cNvPicPr preferRelativeResize="0"/>
          <p:nvPr/>
        </p:nvPicPr>
        <p:blipFill>
          <a:blip r:embed="rId4">
            <a:alphaModFix/>
          </a:blip>
          <a:stretch>
            <a:fillRect/>
          </a:stretch>
        </p:blipFill>
        <p:spPr>
          <a:xfrm>
            <a:off x="4666150" y="1966525"/>
            <a:ext cx="3437650" cy="2578250"/>
          </a:xfrm>
          <a:prstGeom prst="rect">
            <a:avLst/>
          </a:prstGeom>
          <a:noFill/>
          <a:ln>
            <a:noFill/>
          </a:ln>
        </p:spPr>
      </p:pic>
      <p:sp>
        <p:nvSpPr>
          <p:cNvPr id="517" name="Google Shape;517;p54"/>
          <p:cNvSpPr txBox="1"/>
          <p:nvPr>
            <p:ph type="title"/>
          </p:nvPr>
        </p:nvSpPr>
        <p:spPr>
          <a:xfrm>
            <a:off x="1887900" y="434575"/>
            <a:ext cx="5368200" cy="8574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BIOGRAPHY AND WORKS</a:t>
            </a:r>
            <a:endParaRPr/>
          </a:p>
        </p:txBody>
      </p:sp>
      <p:sp>
        <p:nvSpPr>
          <p:cNvPr id="518" name="Google Shape;518;p54"/>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24" name="Google Shape;524;p55" title="Mini Bio - Leonardo da Vinci">
            <a:hlinkClick r:id="rId3"/>
          </p:cNvPr>
          <p:cNvPicPr preferRelativeResize="0"/>
          <p:nvPr/>
        </p:nvPicPr>
        <p:blipFill>
          <a:blip r:embed="rId4">
            <a:alphaModFix/>
          </a:blip>
          <a:stretch>
            <a:fillRect/>
          </a:stretch>
        </p:blipFill>
        <p:spPr>
          <a:xfrm>
            <a:off x="1514825" y="885550"/>
            <a:ext cx="4572000" cy="3429000"/>
          </a:xfrm>
          <a:prstGeom prst="rect">
            <a:avLst/>
          </a:prstGeom>
          <a:noFill/>
          <a:ln>
            <a:noFill/>
          </a:ln>
        </p:spPr>
      </p:pic>
      <p:sp>
        <p:nvSpPr>
          <p:cNvPr id="525" name="Google Shape;525;p55"/>
          <p:cNvSpPr txBox="1"/>
          <p:nvPr/>
        </p:nvSpPr>
        <p:spPr>
          <a:xfrm>
            <a:off x="6360400" y="2371650"/>
            <a:ext cx="100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ibre Baskerville"/>
                <a:ea typeface="Libre Baskerville"/>
                <a:cs typeface="Libre Baskerville"/>
                <a:sym typeface="Libre Baskerville"/>
              </a:rPr>
              <a:t>SIMPLE</a:t>
            </a:r>
            <a:endParaRPr>
              <a:latin typeface="Libre Baskerville"/>
              <a:ea typeface="Libre Baskerville"/>
              <a:cs typeface="Libre Baskerville"/>
              <a:sym typeface="Libre Baskerville"/>
            </a:endParaRPr>
          </a:p>
        </p:txBody>
      </p:sp>
      <p:sp>
        <p:nvSpPr>
          <p:cNvPr id="526" name="Google Shape;526;p55"/>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Watch a short video biography of Leonardo Da Vinci (15 April 1452 – 2 May 1519) the Renaissance artist and inventor best known for his works &quot;The Last Supper&quot; and the &quot;Mona Lisa.&quot; #Biography #LeonardoDaVinci  &#10;Subscribe for more Biography: &#10;http://aetv.us/2AsWMPH&#10;&#10;Dive deeper into Biography on our site:&#10;http://www.biography.com&#10; &#10;Follow Biography for more surprising stories from fascinating lives:&#10;Facebook - https://www.facebook.com/Biography&#10;Instagram - https://www.instagram.com/biography&#10;Twitter - https://twitter.com/biography&#10;&#10;Biography highlights newsworthy personalities and events with compelling and surprising points-of-view, telling the true stories from some of the most accomplished non-fiction storytellers of our time." id="532" name="Google Shape;532;p56" title="Leonardo da Vinci: Renaissance Artist &amp; Inventor | Mini Bio | BIO">
            <a:hlinkClick r:id="rId3"/>
          </p:cNvPr>
          <p:cNvPicPr preferRelativeResize="0"/>
          <p:nvPr/>
        </p:nvPicPr>
        <p:blipFill>
          <a:blip r:embed="rId4">
            <a:alphaModFix/>
          </a:blip>
          <a:stretch>
            <a:fillRect/>
          </a:stretch>
        </p:blipFill>
        <p:spPr>
          <a:xfrm>
            <a:off x="1586375" y="857250"/>
            <a:ext cx="4572000" cy="3429000"/>
          </a:xfrm>
          <a:prstGeom prst="rect">
            <a:avLst/>
          </a:prstGeom>
          <a:noFill/>
          <a:ln>
            <a:noFill/>
          </a:ln>
        </p:spPr>
      </p:pic>
      <p:sp>
        <p:nvSpPr>
          <p:cNvPr id="533" name="Google Shape;533;p56"/>
          <p:cNvSpPr txBox="1"/>
          <p:nvPr/>
        </p:nvSpPr>
        <p:spPr>
          <a:xfrm>
            <a:off x="6288325" y="1833000"/>
            <a:ext cx="13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403228"/>
                </a:solidFill>
                <a:latin typeface="Cinzel"/>
                <a:ea typeface="Cinzel"/>
                <a:cs typeface="Cinzel"/>
                <a:sym typeface="Cinzel"/>
              </a:rPr>
              <a:t>to revise at home</a:t>
            </a:r>
            <a:endParaRPr b="1" sz="2100">
              <a:solidFill>
                <a:srgbClr val="403228"/>
              </a:solidFill>
              <a:latin typeface="Cinzel"/>
              <a:ea typeface="Cinzel"/>
              <a:cs typeface="Cinzel"/>
              <a:sym typeface="Cinzel"/>
            </a:endParaRPr>
          </a:p>
        </p:txBody>
      </p:sp>
      <p:sp>
        <p:nvSpPr>
          <p:cNvPr id="534" name="Google Shape;534;p56"/>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7"/>
          <p:cNvSpPr/>
          <p:nvPr/>
        </p:nvSpPr>
        <p:spPr>
          <a:xfrm>
            <a:off x="1641400" y="1436225"/>
            <a:ext cx="5808600" cy="2242800"/>
          </a:xfrm>
          <a:prstGeom prst="roundRect">
            <a:avLst>
              <a:gd fmla="val 16667" name="adj"/>
            </a:avLst>
          </a:prstGeom>
          <a:solidFill>
            <a:srgbClr val="B6D7A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7"/>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UNIT 9</a:t>
            </a:r>
            <a:endParaRPr sz="3000"/>
          </a:p>
        </p:txBody>
      </p:sp>
      <p:sp>
        <p:nvSpPr>
          <p:cNvPr id="541" name="Google Shape;541;p57"/>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GAMES</a:t>
            </a:r>
            <a:endParaRPr/>
          </a:p>
        </p:txBody>
      </p:sp>
      <p:sp>
        <p:nvSpPr>
          <p:cNvPr id="542" name="Google Shape;542;p57"/>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8"/>
          <p:cNvSpPr txBox="1"/>
          <p:nvPr>
            <p:ph type="ctrTitle"/>
          </p:nvPr>
        </p:nvSpPr>
        <p:spPr>
          <a:xfrm>
            <a:off x="2742100" y="1991850"/>
            <a:ext cx="3838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GAME TO REVISE</a:t>
            </a:r>
            <a:endParaRPr/>
          </a:p>
          <a:p>
            <a:pPr indent="0" lvl="0" marL="0" rtl="0" algn="ctr">
              <a:spcBef>
                <a:spcPts val="0"/>
              </a:spcBef>
              <a:spcAft>
                <a:spcPts val="0"/>
              </a:spcAft>
              <a:buNone/>
            </a:pPr>
            <a:r>
              <a:rPr lang="en">
                <a:solidFill>
                  <a:schemeClr val="lt1"/>
                </a:solidFill>
                <a:highlight>
                  <a:srgbClr val="FF0000"/>
                </a:highlight>
              </a:rPr>
              <a:t>Big concepts</a:t>
            </a:r>
            <a:endParaRPr>
              <a:solidFill>
                <a:schemeClr val="lt1"/>
              </a:solidFill>
              <a:highlight>
                <a:srgbClr val="FF0000"/>
              </a:high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9"/>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BIG CONCEPTS</a:t>
            </a:r>
            <a:endParaRPr/>
          </a:p>
        </p:txBody>
      </p:sp>
      <p:sp>
        <p:nvSpPr>
          <p:cNvPr id="553" name="Google Shape;553;p59"/>
          <p:cNvSpPr txBox="1"/>
          <p:nvPr>
            <p:ph idx="1" type="body"/>
          </p:nvPr>
        </p:nvSpPr>
        <p:spPr>
          <a:xfrm>
            <a:off x="961200" y="1552350"/>
            <a:ext cx="2307000" cy="574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u="sng">
                <a:solidFill>
                  <a:schemeClr val="hlink"/>
                </a:solidFill>
                <a:hlinkClick r:id="rId3"/>
              </a:rPr>
              <a:t>MAP</a:t>
            </a:r>
            <a:endParaRPr/>
          </a:p>
        </p:txBody>
      </p:sp>
      <p:sp>
        <p:nvSpPr>
          <p:cNvPr id="554" name="Google Shape;554;p59"/>
          <p:cNvSpPr txBox="1"/>
          <p:nvPr>
            <p:ph idx="2" type="body"/>
          </p:nvPr>
        </p:nvSpPr>
        <p:spPr>
          <a:xfrm>
            <a:off x="3386413"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CROSSWORD</a:t>
            </a:r>
            <a:endParaRPr/>
          </a:p>
        </p:txBody>
      </p:sp>
      <p:sp>
        <p:nvSpPr>
          <p:cNvPr id="555" name="Google Shape;555;p59"/>
          <p:cNvSpPr txBox="1"/>
          <p:nvPr>
            <p:ph idx="3" type="body"/>
          </p:nvPr>
        </p:nvSpPr>
        <p:spPr>
          <a:xfrm>
            <a:off x="5811626"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5"/>
              </a:rPr>
              <a:t>PUZZLE</a:t>
            </a:r>
            <a:endParaRPr/>
          </a:p>
        </p:txBody>
      </p:sp>
      <p:sp>
        <p:nvSpPr>
          <p:cNvPr id="556" name="Google Shape;556;p5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7" name="Google Shape;557;p59"/>
          <p:cNvSpPr/>
          <p:nvPr/>
        </p:nvSpPr>
        <p:spPr>
          <a:xfrm>
            <a:off x="1683495" y="2126539"/>
            <a:ext cx="862402" cy="857413"/>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9"/>
          <p:cNvSpPr/>
          <p:nvPr/>
        </p:nvSpPr>
        <p:spPr>
          <a:xfrm>
            <a:off x="3847313" y="2149534"/>
            <a:ext cx="728119" cy="811416"/>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59"/>
          <p:cNvGrpSpPr/>
          <p:nvPr/>
        </p:nvGrpSpPr>
        <p:grpSpPr>
          <a:xfrm>
            <a:off x="6036198" y="2149576"/>
            <a:ext cx="665771" cy="690938"/>
            <a:chOff x="1674084" y="3214987"/>
            <a:chExt cx="720142" cy="720027"/>
          </a:xfrm>
        </p:grpSpPr>
        <p:sp>
          <p:nvSpPr>
            <p:cNvPr id="560" name="Google Shape;560;p59"/>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1" name="Google Shape;561;p59"/>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2" name="Google Shape;562;p59"/>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3" name="Google Shape;563;p59"/>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4" name="Google Shape;564;p59"/>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5" name="Google Shape;565;p59"/>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6" name="Google Shape;566;p59"/>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7" name="Google Shape;567;p59"/>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8" name="Google Shape;568;p59"/>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69" name="Google Shape;569;p59"/>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70" name="Google Shape;570;p59"/>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71" name="Google Shape;571;p59"/>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572" name="Google Shape;572;p59"/>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SUM UP TABLE</a:t>
            </a:r>
            <a:endParaRPr sz="3600"/>
          </a:p>
        </p:txBody>
      </p:sp>
      <p:sp>
        <p:nvSpPr>
          <p:cNvPr id="99" name="Google Shape;99;p15"/>
          <p:cNvSpPr txBox="1"/>
          <p:nvPr>
            <p:ph idx="2" type="body"/>
          </p:nvPr>
        </p:nvSpPr>
        <p:spPr>
          <a:xfrm>
            <a:off x="1350600" y="1528175"/>
            <a:ext cx="6442800" cy="826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b="1" i="1" lang="en" sz="1000" u="sng">
                <a:solidFill>
                  <a:schemeClr val="hlink"/>
                </a:solidFill>
                <a:hlinkClick r:id="rId3"/>
              </a:rPr>
              <a:t>https://docs.google.com/spreadsheets/d/133-Vr_gI0mFuXPqtCYinLTO4Kw9Iy9mt6d7RXl_ZMZg/edit?usp=sharing</a:t>
            </a:r>
            <a:endParaRPr i="1" sz="1000">
              <a:solidFill>
                <a:srgbClr val="1D1D1B"/>
              </a:solidFill>
            </a:endParaRPr>
          </a:p>
          <a:p>
            <a:pPr indent="0" lvl="0" marL="0" rtl="0" algn="l">
              <a:spcBef>
                <a:spcPts val="1000"/>
              </a:spcBef>
              <a:spcAft>
                <a:spcPts val="0"/>
              </a:spcAft>
              <a:buClr>
                <a:schemeClr val="dk1"/>
              </a:buClr>
              <a:buSzPts val="1100"/>
              <a:buFont typeface="Arial"/>
              <a:buNone/>
            </a:pPr>
            <a:r>
              <a:t/>
            </a:r>
            <a:endParaRPr i="1" sz="1000">
              <a:solidFill>
                <a:srgbClr val="1D1D1B"/>
              </a:solidFill>
            </a:endParaRPr>
          </a:p>
          <a:p>
            <a:pPr indent="0" lvl="0" marL="0" rtl="0" algn="l">
              <a:spcBef>
                <a:spcPts val="1000"/>
              </a:spcBef>
              <a:spcAft>
                <a:spcPts val="1000"/>
              </a:spcAft>
              <a:buNone/>
            </a:pPr>
            <a:r>
              <a:t/>
            </a:r>
            <a:endParaRPr i="1" sz="1000">
              <a:solidFill>
                <a:srgbClr val="1D1D1B"/>
              </a:solidFill>
            </a:endParaRPr>
          </a:p>
        </p:txBody>
      </p:sp>
      <p:sp>
        <p:nvSpPr>
          <p:cNvPr id="100" name="Google Shape;100;p1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01" name="Google Shape;101;p15"/>
          <p:cNvGrpSpPr/>
          <p:nvPr/>
        </p:nvGrpSpPr>
        <p:grpSpPr>
          <a:xfrm>
            <a:off x="3414762" y="2156297"/>
            <a:ext cx="2314488" cy="2206899"/>
            <a:chOff x="557511" y="3214925"/>
            <a:chExt cx="719836" cy="720150"/>
          </a:xfrm>
        </p:grpSpPr>
        <p:sp>
          <p:nvSpPr>
            <p:cNvPr id="102" name="Google Shape;102;p15"/>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 name="Google Shape;103;p15"/>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 name="Google Shape;104;p15"/>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 name="Google Shape;105;p15"/>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06" name="Google Shape;106;p15"/>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60"/>
          <p:cNvSpPr txBox="1"/>
          <p:nvPr>
            <p:ph type="ctrTitle"/>
          </p:nvPr>
        </p:nvSpPr>
        <p:spPr>
          <a:xfrm>
            <a:off x="2798700" y="1991850"/>
            <a:ext cx="3838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GAME TO REVISE</a:t>
            </a:r>
            <a:endParaRPr/>
          </a:p>
          <a:p>
            <a:pPr indent="0" lvl="0" marL="0" rtl="0" algn="ctr">
              <a:spcBef>
                <a:spcPts val="0"/>
              </a:spcBef>
              <a:spcAft>
                <a:spcPts val="0"/>
              </a:spcAft>
              <a:buNone/>
            </a:pPr>
            <a:r>
              <a:rPr lang="en">
                <a:highlight>
                  <a:srgbClr val="F4CCCC"/>
                </a:highlight>
              </a:rPr>
              <a:t>Architecture</a:t>
            </a:r>
            <a:endParaRPr>
              <a:highlight>
                <a:srgbClr val="F4CCCC"/>
              </a:highlight>
            </a:endParaRPr>
          </a:p>
        </p:txBody>
      </p:sp>
      <p:sp>
        <p:nvSpPr>
          <p:cNvPr id="578" name="Google Shape;578;p60"/>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1"/>
          <p:cNvSpPr txBox="1"/>
          <p:nvPr>
            <p:ph type="title"/>
          </p:nvPr>
        </p:nvSpPr>
        <p:spPr>
          <a:xfrm>
            <a:off x="1887900" y="434575"/>
            <a:ext cx="5382000" cy="80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ARCHITECTURE</a:t>
            </a:r>
            <a:endParaRPr/>
          </a:p>
        </p:txBody>
      </p:sp>
      <p:sp>
        <p:nvSpPr>
          <p:cNvPr id="584" name="Google Shape;584;p61"/>
          <p:cNvSpPr txBox="1"/>
          <p:nvPr>
            <p:ph idx="1" type="body"/>
          </p:nvPr>
        </p:nvSpPr>
        <p:spPr>
          <a:xfrm>
            <a:off x="961200"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BRAMANTE OR BRUNELLESCHI</a:t>
            </a:r>
            <a:endParaRPr/>
          </a:p>
        </p:txBody>
      </p:sp>
      <p:sp>
        <p:nvSpPr>
          <p:cNvPr id="585" name="Google Shape;585;p61"/>
          <p:cNvSpPr txBox="1"/>
          <p:nvPr>
            <p:ph idx="2" type="body"/>
          </p:nvPr>
        </p:nvSpPr>
        <p:spPr>
          <a:xfrm>
            <a:off x="3386413"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BRAMANTE </a:t>
            </a:r>
            <a:r>
              <a:rPr lang="en" u="sng">
                <a:solidFill>
                  <a:schemeClr val="hlink"/>
                </a:solidFill>
                <a:hlinkClick r:id="rId4"/>
              </a:rPr>
              <a:t>WORKS AND </a:t>
            </a:r>
            <a:r>
              <a:rPr lang="en" u="sng">
                <a:solidFill>
                  <a:schemeClr val="hlink"/>
                </a:solidFill>
                <a:hlinkClick r:id="rId5"/>
              </a:rPr>
              <a:t>BIOGRAPHY</a:t>
            </a:r>
            <a:endParaRPr/>
          </a:p>
        </p:txBody>
      </p:sp>
      <p:sp>
        <p:nvSpPr>
          <p:cNvPr id="586" name="Google Shape;586;p61"/>
          <p:cNvSpPr txBox="1"/>
          <p:nvPr>
            <p:ph idx="3" type="body"/>
          </p:nvPr>
        </p:nvSpPr>
        <p:spPr>
          <a:xfrm>
            <a:off x="5811626"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BRUNELLESCHI </a:t>
            </a:r>
            <a:r>
              <a:rPr lang="en" u="sng">
                <a:solidFill>
                  <a:schemeClr val="hlink"/>
                </a:solidFill>
                <a:hlinkClick r:id="rId6"/>
              </a:rPr>
              <a:t>WORKS </a:t>
            </a:r>
            <a:r>
              <a:rPr lang="en" u="sng">
                <a:solidFill>
                  <a:schemeClr val="hlink"/>
                </a:solidFill>
                <a:hlinkClick r:id="rId7"/>
              </a:rPr>
              <a:t>AND BIOGRAPHY</a:t>
            </a:r>
            <a:endParaRPr/>
          </a:p>
        </p:txBody>
      </p:sp>
      <p:sp>
        <p:nvSpPr>
          <p:cNvPr id="587" name="Google Shape;587;p61"/>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88" name="Google Shape;588;p61"/>
          <p:cNvSpPr/>
          <p:nvPr/>
        </p:nvSpPr>
        <p:spPr>
          <a:xfrm>
            <a:off x="1558340" y="2300035"/>
            <a:ext cx="652572" cy="678600"/>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9" name="Google Shape;589;p61"/>
          <p:cNvPicPr preferRelativeResize="0"/>
          <p:nvPr/>
        </p:nvPicPr>
        <p:blipFill>
          <a:blip r:embed="rId8">
            <a:alphaModFix/>
          </a:blip>
          <a:stretch>
            <a:fillRect/>
          </a:stretch>
        </p:blipFill>
        <p:spPr>
          <a:xfrm>
            <a:off x="3616375" y="2653994"/>
            <a:ext cx="1127925" cy="1543225"/>
          </a:xfrm>
          <a:prstGeom prst="rect">
            <a:avLst/>
          </a:prstGeom>
          <a:noFill/>
          <a:ln>
            <a:noFill/>
          </a:ln>
        </p:spPr>
      </p:pic>
      <p:pic>
        <p:nvPicPr>
          <p:cNvPr id="590" name="Google Shape;590;p61"/>
          <p:cNvPicPr preferRelativeResize="0"/>
          <p:nvPr/>
        </p:nvPicPr>
        <p:blipFill rotWithShape="1">
          <a:blip r:embed="rId9">
            <a:alphaModFix/>
          </a:blip>
          <a:srcRect b="5758" l="3890" r="3482" t="0"/>
          <a:stretch/>
        </p:blipFill>
        <p:spPr>
          <a:xfrm>
            <a:off x="5941800" y="2654000"/>
            <a:ext cx="1170256" cy="1543226"/>
          </a:xfrm>
          <a:prstGeom prst="rect">
            <a:avLst/>
          </a:prstGeom>
          <a:noFill/>
          <a:ln>
            <a:noFill/>
          </a:ln>
        </p:spPr>
      </p:pic>
      <p:sp>
        <p:nvSpPr>
          <p:cNvPr id="591" name="Google Shape;591;p61"/>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2"/>
          <p:cNvSpPr txBox="1"/>
          <p:nvPr>
            <p:ph type="ctrTitle"/>
          </p:nvPr>
        </p:nvSpPr>
        <p:spPr>
          <a:xfrm>
            <a:off x="2798700" y="1991850"/>
            <a:ext cx="3838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GAME TO REVISE</a:t>
            </a:r>
            <a:endParaRPr/>
          </a:p>
          <a:p>
            <a:pPr indent="0" lvl="0" marL="0" rtl="0" algn="ctr">
              <a:spcBef>
                <a:spcPts val="0"/>
              </a:spcBef>
              <a:spcAft>
                <a:spcPts val="0"/>
              </a:spcAft>
              <a:buNone/>
            </a:pPr>
            <a:r>
              <a:rPr lang="en">
                <a:highlight>
                  <a:srgbClr val="D9D2E9"/>
                </a:highlight>
              </a:rPr>
              <a:t>SCULPTURE</a:t>
            </a:r>
            <a:endParaRPr>
              <a:highlight>
                <a:srgbClr val="D9D2E9"/>
              </a:highlight>
            </a:endParaRPr>
          </a:p>
        </p:txBody>
      </p:sp>
      <p:sp>
        <p:nvSpPr>
          <p:cNvPr id="597" name="Google Shape;597;p62"/>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3"/>
          <p:cNvSpPr txBox="1"/>
          <p:nvPr>
            <p:ph type="title"/>
          </p:nvPr>
        </p:nvSpPr>
        <p:spPr>
          <a:xfrm>
            <a:off x="1887900" y="434575"/>
            <a:ext cx="5382000" cy="80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SCULPTURE</a:t>
            </a:r>
            <a:endParaRPr/>
          </a:p>
        </p:txBody>
      </p:sp>
      <p:sp>
        <p:nvSpPr>
          <p:cNvPr id="603" name="Google Shape;603;p63"/>
          <p:cNvSpPr txBox="1"/>
          <p:nvPr>
            <p:ph idx="1" type="body"/>
          </p:nvPr>
        </p:nvSpPr>
        <p:spPr>
          <a:xfrm>
            <a:off x="961200"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DONATELLO OR MICHELANGELO</a:t>
            </a:r>
            <a:endParaRPr/>
          </a:p>
        </p:txBody>
      </p:sp>
      <p:sp>
        <p:nvSpPr>
          <p:cNvPr id="604" name="Google Shape;604;p63"/>
          <p:cNvSpPr txBox="1"/>
          <p:nvPr>
            <p:ph idx="2" type="body"/>
          </p:nvPr>
        </p:nvSpPr>
        <p:spPr>
          <a:xfrm>
            <a:off x="3386401"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DONATELLO</a:t>
            </a:r>
            <a:r>
              <a:rPr lang="en"/>
              <a:t> </a:t>
            </a:r>
            <a:r>
              <a:rPr lang="en" u="sng">
                <a:solidFill>
                  <a:schemeClr val="hlink"/>
                </a:solidFill>
                <a:hlinkClick r:id="rId4"/>
              </a:rPr>
              <a:t>WORKS AND BIOGRAPHY</a:t>
            </a:r>
            <a:endParaRPr/>
          </a:p>
        </p:txBody>
      </p:sp>
      <p:sp>
        <p:nvSpPr>
          <p:cNvPr id="605" name="Google Shape;605;p63"/>
          <p:cNvSpPr txBox="1"/>
          <p:nvPr>
            <p:ph idx="3" type="body"/>
          </p:nvPr>
        </p:nvSpPr>
        <p:spPr>
          <a:xfrm>
            <a:off x="5811626"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MICHELANGELO</a:t>
            </a:r>
            <a:r>
              <a:rPr lang="en"/>
              <a:t> </a:t>
            </a:r>
            <a:r>
              <a:rPr lang="en" u="sng">
                <a:solidFill>
                  <a:schemeClr val="hlink"/>
                </a:solidFill>
                <a:hlinkClick r:id="rId5"/>
              </a:rPr>
              <a:t>WORKS AND BIOGRAPHY</a:t>
            </a:r>
            <a:endParaRPr/>
          </a:p>
        </p:txBody>
      </p:sp>
      <p:sp>
        <p:nvSpPr>
          <p:cNvPr id="606" name="Google Shape;606;p63"/>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7" name="Google Shape;607;p63"/>
          <p:cNvSpPr/>
          <p:nvPr/>
        </p:nvSpPr>
        <p:spPr>
          <a:xfrm>
            <a:off x="1558340" y="2300035"/>
            <a:ext cx="652572" cy="678600"/>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8" name="Google Shape;608;p63"/>
          <p:cNvPicPr preferRelativeResize="0"/>
          <p:nvPr/>
        </p:nvPicPr>
        <p:blipFill rotWithShape="1">
          <a:blip r:embed="rId6">
            <a:alphaModFix/>
          </a:blip>
          <a:srcRect b="11847" l="0" r="4370" t="0"/>
          <a:stretch/>
        </p:blipFill>
        <p:spPr>
          <a:xfrm>
            <a:off x="3553075" y="2717600"/>
            <a:ext cx="1188450" cy="1366477"/>
          </a:xfrm>
          <a:prstGeom prst="rect">
            <a:avLst/>
          </a:prstGeom>
          <a:noFill/>
          <a:ln>
            <a:noFill/>
          </a:ln>
        </p:spPr>
      </p:pic>
      <p:pic>
        <p:nvPicPr>
          <p:cNvPr id="609" name="Google Shape;609;p63"/>
          <p:cNvPicPr preferRelativeResize="0"/>
          <p:nvPr/>
        </p:nvPicPr>
        <p:blipFill>
          <a:blip r:embed="rId7">
            <a:alphaModFix/>
          </a:blip>
          <a:stretch>
            <a:fillRect/>
          </a:stretch>
        </p:blipFill>
        <p:spPr>
          <a:xfrm>
            <a:off x="5930450" y="2794400"/>
            <a:ext cx="1188451" cy="1375908"/>
          </a:xfrm>
          <a:prstGeom prst="rect">
            <a:avLst/>
          </a:prstGeom>
          <a:noFill/>
          <a:ln>
            <a:noFill/>
          </a:ln>
        </p:spPr>
      </p:pic>
      <p:sp>
        <p:nvSpPr>
          <p:cNvPr id="610" name="Google Shape;610;p63"/>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4"/>
          <p:cNvSpPr txBox="1"/>
          <p:nvPr>
            <p:ph type="ctrTitle"/>
          </p:nvPr>
        </p:nvSpPr>
        <p:spPr>
          <a:xfrm>
            <a:off x="2798700" y="1991850"/>
            <a:ext cx="38382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GAME TO REVISE</a:t>
            </a:r>
            <a:endParaRPr/>
          </a:p>
          <a:p>
            <a:pPr indent="0" lvl="0" marL="0" rtl="0" algn="ctr">
              <a:spcBef>
                <a:spcPts val="0"/>
              </a:spcBef>
              <a:spcAft>
                <a:spcPts val="0"/>
              </a:spcAft>
              <a:buNone/>
            </a:pPr>
            <a:r>
              <a:rPr lang="en">
                <a:highlight>
                  <a:srgbClr val="F9CB9C"/>
                </a:highlight>
              </a:rPr>
              <a:t>PAINT</a:t>
            </a:r>
            <a:endParaRPr>
              <a:highlight>
                <a:srgbClr val="F9CB9C"/>
              </a:highlight>
            </a:endParaRPr>
          </a:p>
        </p:txBody>
      </p:sp>
      <p:sp>
        <p:nvSpPr>
          <p:cNvPr id="616" name="Google Shape;616;p64"/>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5"/>
          <p:cNvSpPr txBox="1"/>
          <p:nvPr>
            <p:ph type="title"/>
          </p:nvPr>
        </p:nvSpPr>
        <p:spPr>
          <a:xfrm>
            <a:off x="1887900" y="434575"/>
            <a:ext cx="5382000" cy="80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PAINTING</a:t>
            </a:r>
            <a:endParaRPr/>
          </a:p>
        </p:txBody>
      </p:sp>
      <p:sp>
        <p:nvSpPr>
          <p:cNvPr id="622" name="Google Shape;622;p65"/>
          <p:cNvSpPr txBox="1"/>
          <p:nvPr>
            <p:ph idx="1" type="body"/>
          </p:nvPr>
        </p:nvSpPr>
        <p:spPr>
          <a:xfrm>
            <a:off x="961200"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RAFFAELLO, BOTTICELLI </a:t>
            </a:r>
            <a:r>
              <a:rPr lang="en" u="sng">
                <a:solidFill>
                  <a:schemeClr val="hlink"/>
                </a:solidFill>
                <a:hlinkClick r:id="rId4"/>
              </a:rPr>
              <a:t>OR MASACCIO</a:t>
            </a:r>
            <a:endParaRPr/>
          </a:p>
        </p:txBody>
      </p:sp>
      <p:sp>
        <p:nvSpPr>
          <p:cNvPr id="623" name="Google Shape;623;p65"/>
          <p:cNvSpPr txBox="1"/>
          <p:nvPr>
            <p:ph idx="2" type="body"/>
          </p:nvPr>
        </p:nvSpPr>
        <p:spPr>
          <a:xfrm>
            <a:off x="3386400" y="1552350"/>
            <a:ext cx="1879800" cy="108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MASACCIO</a:t>
            </a:r>
            <a:r>
              <a:rPr lang="en"/>
              <a:t> </a:t>
            </a:r>
            <a:r>
              <a:rPr lang="en" u="sng">
                <a:solidFill>
                  <a:schemeClr val="hlink"/>
                </a:solidFill>
                <a:hlinkClick r:id="rId5"/>
              </a:rPr>
              <a:t>WORKS AND BIOGRAPHY</a:t>
            </a:r>
            <a:endParaRPr/>
          </a:p>
        </p:txBody>
      </p:sp>
      <p:sp>
        <p:nvSpPr>
          <p:cNvPr id="624" name="Google Shape;624;p65"/>
          <p:cNvSpPr txBox="1"/>
          <p:nvPr>
            <p:ph idx="3" type="body"/>
          </p:nvPr>
        </p:nvSpPr>
        <p:spPr>
          <a:xfrm>
            <a:off x="5811626" y="1552350"/>
            <a:ext cx="2307000" cy="329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RAFFAELLO</a:t>
            </a:r>
            <a:r>
              <a:rPr lang="en"/>
              <a:t> </a:t>
            </a:r>
            <a:r>
              <a:rPr lang="en" u="sng">
                <a:solidFill>
                  <a:schemeClr val="hlink"/>
                </a:solidFill>
                <a:hlinkClick r:id="rId6"/>
              </a:rPr>
              <a:t>WORKS </a:t>
            </a:r>
            <a:r>
              <a:rPr lang="en">
                <a:solidFill>
                  <a:schemeClr val="dk1"/>
                </a:solidFill>
              </a:rPr>
              <a:t>AND BIOGRAPHY</a:t>
            </a:r>
            <a:endParaRPr/>
          </a:p>
        </p:txBody>
      </p:sp>
      <p:sp>
        <p:nvSpPr>
          <p:cNvPr id="625" name="Google Shape;625;p65"/>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6" name="Google Shape;626;p65"/>
          <p:cNvSpPr txBox="1"/>
          <p:nvPr>
            <p:ph idx="2" type="body"/>
          </p:nvPr>
        </p:nvSpPr>
        <p:spPr>
          <a:xfrm>
            <a:off x="4705675" y="3255475"/>
            <a:ext cx="1879800" cy="108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BOTTICELLI</a:t>
            </a:r>
            <a:r>
              <a:rPr lang="en"/>
              <a:t> </a:t>
            </a:r>
            <a:r>
              <a:rPr lang="en" u="sng">
                <a:solidFill>
                  <a:schemeClr val="hlink"/>
                </a:solidFill>
                <a:hlinkClick r:id="rId7"/>
              </a:rPr>
              <a:t>WORKS AND BIOGRAPHY</a:t>
            </a:r>
            <a:endParaRPr/>
          </a:p>
        </p:txBody>
      </p:sp>
      <p:sp>
        <p:nvSpPr>
          <p:cNvPr id="627" name="Google Shape;627;p65"/>
          <p:cNvSpPr/>
          <p:nvPr/>
        </p:nvSpPr>
        <p:spPr>
          <a:xfrm>
            <a:off x="1289665" y="2683885"/>
            <a:ext cx="652572" cy="678600"/>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8" name="Google Shape;628;p65"/>
          <p:cNvPicPr preferRelativeResize="0"/>
          <p:nvPr/>
        </p:nvPicPr>
        <p:blipFill>
          <a:blip r:embed="rId8">
            <a:alphaModFix/>
          </a:blip>
          <a:stretch>
            <a:fillRect/>
          </a:stretch>
        </p:blipFill>
        <p:spPr>
          <a:xfrm>
            <a:off x="6426894" y="3178319"/>
            <a:ext cx="995770" cy="1088400"/>
          </a:xfrm>
          <a:prstGeom prst="rect">
            <a:avLst/>
          </a:prstGeom>
          <a:noFill/>
          <a:ln>
            <a:noFill/>
          </a:ln>
        </p:spPr>
      </p:pic>
      <p:pic>
        <p:nvPicPr>
          <p:cNvPr id="629" name="Google Shape;629;p65"/>
          <p:cNvPicPr preferRelativeResize="0"/>
          <p:nvPr/>
        </p:nvPicPr>
        <p:blipFill>
          <a:blip r:embed="rId9">
            <a:alphaModFix/>
          </a:blip>
          <a:stretch>
            <a:fillRect/>
          </a:stretch>
        </p:blipFill>
        <p:spPr>
          <a:xfrm>
            <a:off x="3490125" y="2502650"/>
            <a:ext cx="926800" cy="1318300"/>
          </a:xfrm>
          <a:prstGeom prst="rect">
            <a:avLst/>
          </a:prstGeom>
          <a:noFill/>
          <a:ln>
            <a:noFill/>
          </a:ln>
        </p:spPr>
      </p:pic>
      <p:pic>
        <p:nvPicPr>
          <p:cNvPr id="630" name="Google Shape;630;p65"/>
          <p:cNvPicPr preferRelativeResize="0"/>
          <p:nvPr/>
        </p:nvPicPr>
        <p:blipFill>
          <a:blip r:embed="rId10">
            <a:alphaModFix/>
          </a:blip>
          <a:stretch>
            <a:fillRect/>
          </a:stretch>
        </p:blipFill>
        <p:spPr>
          <a:xfrm>
            <a:off x="7422674" y="1060455"/>
            <a:ext cx="995773" cy="1357770"/>
          </a:xfrm>
          <a:prstGeom prst="rect">
            <a:avLst/>
          </a:prstGeom>
          <a:noFill/>
          <a:ln>
            <a:noFill/>
          </a:ln>
        </p:spPr>
      </p:pic>
      <p:sp>
        <p:nvSpPr>
          <p:cNvPr id="631" name="Google Shape;631;p65"/>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6"/>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KAHOOT</a:t>
            </a:r>
            <a:endParaRPr/>
          </a:p>
        </p:txBody>
      </p:sp>
      <p:sp>
        <p:nvSpPr>
          <p:cNvPr id="637" name="Google Shape;637;p6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8" name="Google Shape;638;p66"/>
          <p:cNvSpPr/>
          <p:nvPr/>
        </p:nvSpPr>
        <p:spPr>
          <a:xfrm>
            <a:off x="2366324" y="1604476"/>
            <a:ext cx="4258848" cy="2993940"/>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6">
            <a:hlinkClick r:id="rId3"/>
          </p:cNvPr>
          <p:cNvSpPr txBox="1"/>
          <p:nvPr/>
        </p:nvSpPr>
        <p:spPr>
          <a:xfrm>
            <a:off x="3140800" y="2226325"/>
            <a:ext cx="2709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ibre Baskerville"/>
                <a:ea typeface="Libre Baskerville"/>
                <a:cs typeface="Libre Baskerville"/>
                <a:sym typeface="Libre Baskerville"/>
              </a:rPr>
              <a:t>https://kahoot.it/challenge/05100333?challenge-id=856dbcb0-ff58-495e-ba3b-e116a6c7e313_1649004539027</a:t>
            </a:r>
            <a:endParaRPr>
              <a:latin typeface="Libre Baskerville"/>
              <a:ea typeface="Libre Baskerville"/>
              <a:cs typeface="Libre Baskerville"/>
              <a:sym typeface="Libre Baskerville"/>
            </a:endParaRPr>
          </a:p>
        </p:txBody>
      </p:sp>
      <p:sp>
        <p:nvSpPr>
          <p:cNvPr id="640" name="Google Shape;640;p66"/>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7"/>
          <p:cNvSpPr/>
          <p:nvPr/>
        </p:nvSpPr>
        <p:spPr>
          <a:xfrm>
            <a:off x="1641400" y="1436225"/>
            <a:ext cx="5808600" cy="2242800"/>
          </a:xfrm>
          <a:prstGeom prst="roundRect">
            <a:avLst>
              <a:gd fmla="val 16667" name="adj"/>
            </a:avLst>
          </a:prstGeom>
          <a:solidFill>
            <a:srgbClr val="B6D7A8"/>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7"/>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UNIT 10</a:t>
            </a:r>
            <a:endParaRPr sz="3000"/>
          </a:p>
        </p:txBody>
      </p:sp>
      <p:sp>
        <p:nvSpPr>
          <p:cNvPr id="647" name="Google Shape;647;p67"/>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ONLY FOR THE TEACHER </a:t>
            </a:r>
            <a:endParaRPr/>
          </a:p>
          <a:p>
            <a:pPr indent="0" lvl="0" marL="0" rtl="0" algn="ctr">
              <a:spcBef>
                <a:spcPts val="0"/>
              </a:spcBef>
              <a:spcAft>
                <a:spcPts val="0"/>
              </a:spcAft>
              <a:buNone/>
            </a:pPr>
            <a:r>
              <a:rPr lang="en"/>
              <a:t>(the teacher doesn’t give this part to the students)</a:t>
            </a:r>
            <a:endParaRPr/>
          </a:p>
        </p:txBody>
      </p:sp>
      <p:sp>
        <p:nvSpPr>
          <p:cNvPr id="648" name="Google Shape;648;p67"/>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8"/>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DOCUMENTS</a:t>
            </a:r>
            <a:endParaRPr/>
          </a:p>
        </p:txBody>
      </p:sp>
      <p:sp>
        <p:nvSpPr>
          <p:cNvPr id="654" name="Google Shape;654;p68"/>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5" name="Google Shape;655;p68"/>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68"/>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657" name="Google Shape;657;p68"/>
          <p:cNvGrpSpPr/>
          <p:nvPr/>
        </p:nvGrpSpPr>
        <p:grpSpPr>
          <a:xfrm>
            <a:off x="1887889" y="1869326"/>
            <a:ext cx="473400" cy="473400"/>
            <a:chOff x="1786339" y="1703401"/>
            <a:chExt cx="473400" cy="473400"/>
          </a:xfrm>
        </p:grpSpPr>
        <p:sp>
          <p:nvSpPr>
            <p:cNvPr id="658" name="Google Shape;658;p68"/>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ibre Baskerville"/>
                <a:ea typeface="Libre Baskerville"/>
                <a:cs typeface="Libre Baskerville"/>
                <a:sym typeface="Libre Baskerville"/>
              </a:endParaRPr>
            </a:p>
          </p:txBody>
        </p:sp>
        <p:sp>
          <p:nvSpPr>
            <p:cNvPr id="659" name="Google Shape;659;p68"/>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Libre Baskerville"/>
                  <a:ea typeface="Libre Baskerville"/>
                  <a:cs typeface="Libre Baskerville"/>
                  <a:sym typeface="Libre Baskerville"/>
                </a:rPr>
                <a:t>1</a:t>
              </a:r>
              <a:endParaRPr sz="600">
                <a:solidFill>
                  <a:schemeClr val="dk2"/>
                </a:solidFill>
                <a:latin typeface="Libre Baskerville"/>
                <a:ea typeface="Libre Baskerville"/>
                <a:cs typeface="Libre Baskerville"/>
                <a:sym typeface="Libre Baskerville"/>
              </a:endParaRPr>
            </a:p>
          </p:txBody>
        </p:sp>
      </p:grpSp>
      <p:grpSp>
        <p:nvGrpSpPr>
          <p:cNvPr id="660" name="Google Shape;660;p68"/>
          <p:cNvGrpSpPr/>
          <p:nvPr/>
        </p:nvGrpSpPr>
        <p:grpSpPr>
          <a:xfrm>
            <a:off x="6850339" y="3505550"/>
            <a:ext cx="473400" cy="473400"/>
            <a:chOff x="2824664" y="3576300"/>
            <a:chExt cx="473400" cy="473400"/>
          </a:xfrm>
        </p:grpSpPr>
        <p:sp>
          <p:nvSpPr>
            <p:cNvPr id="661" name="Google Shape;661;p68"/>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ibre Baskerville"/>
                <a:ea typeface="Libre Baskerville"/>
                <a:cs typeface="Libre Baskerville"/>
                <a:sym typeface="Libre Baskerville"/>
              </a:endParaRPr>
            </a:p>
          </p:txBody>
        </p:sp>
        <p:sp>
          <p:nvSpPr>
            <p:cNvPr id="662" name="Google Shape;662;p68"/>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Libre Baskerville"/>
                  <a:ea typeface="Libre Baskerville"/>
                  <a:cs typeface="Libre Baskerville"/>
                  <a:sym typeface="Libre Baskerville"/>
                </a:rPr>
                <a:t>2</a:t>
              </a:r>
              <a:endParaRPr sz="600">
                <a:solidFill>
                  <a:schemeClr val="dk2"/>
                </a:solidFill>
                <a:latin typeface="Libre Baskerville"/>
                <a:ea typeface="Libre Baskerville"/>
                <a:cs typeface="Libre Baskerville"/>
                <a:sym typeface="Libre Baskerville"/>
              </a:endParaRPr>
            </a:p>
          </p:txBody>
        </p:sp>
      </p:grpSp>
      <p:sp>
        <p:nvSpPr>
          <p:cNvPr id="663" name="Google Shape;663;p68"/>
          <p:cNvSpPr txBox="1"/>
          <p:nvPr/>
        </p:nvSpPr>
        <p:spPr>
          <a:xfrm>
            <a:off x="6443850" y="3978950"/>
            <a:ext cx="1286400" cy="3936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u="sng">
                <a:solidFill>
                  <a:schemeClr val="hlink"/>
                </a:solidFill>
                <a:latin typeface="Libre Baskerville"/>
                <a:ea typeface="Libre Baskerville"/>
                <a:cs typeface="Libre Baskerville"/>
                <a:sym typeface="Libre Baskerville"/>
                <a:hlinkClick r:id="rId3"/>
              </a:rPr>
              <a:t>EXCEL</a:t>
            </a:r>
            <a:r>
              <a:rPr lang="en" sz="900" u="sng">
                <a:solidFill>
                  <a:schemeClr val="hlink"/>
                </a:solidFill>
                <a:latin typeface="Libre Baskerville"/>
                <a:ea typeface="Libre Baskerville"/>
                <a:cs typeface="Libre Baskerville"/>
                <a:sym typeface="Libre Baskerville"/>
                <a:hlinkClick r:id="rId4"/>
              </a:rPr>
              <a:t> TABLE TO EVALUATE PRESENTATION</a:t>
            </a:r>
            <a:endParaRPr sz="900">
              <a:solidFill>
                <a:schemeClr val="dk1"/>
              </a:solidFill>
              <a:latin typeface="Libre Baskerville"/>
              <a:ea typeface="Libre Baskerville"/>
              <a:cs typeface="Libre Baskerville"/>
              <a:sym typeface="Libre Baskerville"/>
            </a:endParaRPr>
          </a:p>
        </p:txBody>
      </p:sp>
      <p:sp>
        <p:nvSpPr>
          <p:cNvPr id="664" name="Google Shape;664;p68"/>
          <p:cNvSpPr txBox="1"/>
          <p:nvPr/>
        </p:nvSpPr>
        <p:spPr>
          <a:xfrm>
            <a:off x="1481400" y="1744350"/>
            <a:ext cx="1286400" cy="174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u="sng">
                <a:solidFill>
                  <a:schemeClr val="hlink"/>
                </a:solidFill>
                <a:latin typeface="Libre Baskerville"/>
                <a:ea typeface="Libre Baskerville"/>
                <a:cs typeface="Libre Baskerville"/>
                <a:sym typeface="Libre Baskerville"/>
                <a:hlinkClick r:id="rId5"/>
              </a:rPr>
              <a:t>FINAL TEST</a:t>
            </a:r>
            <a:endParaRPr sz="900">
              <a:solidFill>
                <a:schemeClr val="dk1"/>
              </a:solidFill>
              <a:latin typeface="Libre Baskerville"/>
              <a:ea typeface="Libre Baskerville"/>
              <a:cs typeface="Libre Baskerville"/>
              <a:sym typeface="Libre Baskerville"/>
            </a:endParaRPr>
          </a:p>
        </p:txBody>
      </p:sp>
      <p:sp>
        <p:nvSpPr>
          <p:cNvPr id="665" name="Google Shape;665;p68"/>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DICTIONARY</a:t>
            </a:r>
            <a:endParaRPr sz="3600"/>
          </a:p>
        </p:txBody>
      </p:sp>
      <p:sp>
        <p:nvSpPr>
          <p:cNvPr id="112" name="Google Shape;112;p16"/>
          <p:cNvSpPr txBox="1"/>
          <p:nvPr>
            <p:ph idx="2" type="body"/>
          </p:nvPr>
        </p:nvSpPr>
        <p:spPr>
          <a:xfrm>
            <a:off x="1350600" y="1756775"/>
            <a:ext cx="6442800" cy="826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b="1" i="1" lang="en" sz="1000" u="sng">
                <a:solidFill>
                  <a:schemeClr val="hlink"/>
                </a:solidFill>
                <a:hlinkClick r:id="rId3"/>
              </a:rPr>
              <a:t>https://docs.google.com/document/d/1P9PzDKFgvM2Vmh6g4dRs11zX2BJzClPhj-QYniDpZDc/edit?usp=sharing</a:t>
            </a:r>
            <a:endParaRPr i="1" sz="1000">
              <a:solidFill>
                <a:srgbClr val="1D1D1B"/>
              </a:solidFill>
            </a:endParaRPr>
          </a:p>
          <a:p>
            <a:pPr indent="0" lvl="0" marL="0" rtl="0" algn="l">
              <a:spcBef>
                <a:spcPts val="1000"/>
              </a:spcBef>
              <a:spcAft>
                <a:spcPts val="0"/>
              </a:spcAft>
              <a:buClr>
                <a:schemeClr val="dk1"/>
              </a:buClr>
              <a:buSzPts val="1100"/>
              <a:buFont typeface="Arial"/>
              <a:buNone/>
            </a:pPr>
            <a:r>
              <a:t/>
            </a:r>
            <a:endParaRPr i="1" sz="1000">
              <a:solidFill>
                <a:srgbClr val="1D1D1B"/>
              </a:solidFill>
            </a:endParaRPr>
          </a:p>
          <a:p>
            <a:pPr indent="0" lvl="0" marL="0" rtl="0" algn="l">
              <a:spcBef>
                <a:spcPts val="1000"/>
              </a:spcBef>
              <a:spcAft>
                <a:spcPts val="1000"/>
              </a:spcAft>
              <a:buNone/>
            </a:pPr>
            <a:r>
              <a:t/>
            </a:r>
            <a:endParaRPr i="1" sz="1000">
              <a:solidFill>
                <a:srgbClr val="1D1D1B"/>
              </a:solidFill>
            </a:endParaRPr>
          </a:p>
        </p:txBody>
      </p:sp>
      <p:sp>
        <p:nvSpPr>
          <p:cNvPr id="113" name="Google Shape;113;p16"/>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4" name="Google Shape;114;p16"/>
          <p:cNvSpPr/>
          <p:nvPr/>
        </p:nvSpPr>
        <p:spPr>
          <a:xfrm>
            <a:off x="3650728" y="2440874"/>
            <a:ext cx="1842535" cy="2094202"/>
          </a:xfrm>
          <a:custGeom>
            <a:rect b="b" l="l" r="r" t="t"/>
            <a:pathLst>
              <a:path extrusionOk="0" h="14965" w="17398">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1887900" y="434575"/>
            <a:ext cx="5368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FLASH CARDS</a:t>
            </a:r>
            <a:endParaRPr/>
          </a:p>
        </p:txBody>
      </p:sp>
      <p:sp>
        <p:nvSpPr>
          <p:cNvPr id="121" name="Google Shape;121;p17"/>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2" name="Google Shape;122;p17"/>
          <p:cNvSpPr txBox="1"/>
          <p:nvPr/>
        </p:nvSpPr>
        <p:spPr>
          <a:xfrm>
            <a:off x="2235700" y="1662625"/>
            <a:ext cx="41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Baskerville"/>
              <a:ea typeface="Libre Baskerville"/>
              <a:cs typeface="Libre Baskerville"/>
              <a:sym typeface="Libre Baskerville"/>
            </a:endParaRPr>
          </a:p>
        </p:txBody>
      </p:sp>
      <p:sp>
        <p:nvSpPr>
          <p:cNvPr id="123" name="Google Shape;123;p17"/>
          <p:cNvSpPr txBox="1"/>
          <p:nvPr/>
        </p:nvSpPr>
        <p:spPr>
          <a:xfrm>
            <a:off x="2937750" y="1730800"/>
            <a:ext cx="3268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000" u="sng">
                <a:solidFill>
                  <a:schemeClr val="hlink"/>
                </a:solidFill>
                <a:latin typeface="Libre Baskerville"/>
                <a:ea typeface="Libre Baskerville"/>
                <a:cs typeface="Libre Baskerville"/>
                <a:sym typeface="Libre Baskerville"/>
                <a:hlinkClick r:id="rId3"/>
              </a:rPr>
              <a:t>https://quizlet.com/13380046/renaissance-art-final-</a:t>
            </a:r>
            <a:endParaRPr b="1" i="1" sz="1000">
              <a:latin typeface="Libre Baskerville"/>
              <a:ea typeface="Libre Baskerville"/>
              <a:cs typeface="Libre Baskerville"/>
              <a:sym typeface="Libre Baskerville"/>
            </a:endParaRPr>
          </a:p>
        </p:txBody>
      </p:sp>
      <p:sp>
        <p:nvSpPr>
          <p:cNvPr id="124" name="Google Shape;124;p17"/>
          <p:cNvSpPr/>
          <p:nvPr/>
        </p:nvSpPr>
        <p:spPr>
          <a:xfrm>
            <a:off x="2937750" y="2565325"/>
            <a:ext cx="1329613" cy="1262243"/>
          </a:xfrm>
          <a:custGeom>
            <a:rect b="b" l="l" r="r" t="t"/>
            <a:pathLst>
              <a:path extrusionOk="0" h="15647" w="17714">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5068375" y="2404837"/>
            <a:ext cx="932102" cy="1435623"/>
          </a:xfrm>
          <a:custGeom>
            <a:rect b="b" l="l" r="r" t="t"/>
            <a:pathLst>
              <a:path extrusionOk="0" h="20878" w="16863">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4386488" y="2925849"/>
            <a:ext cx="612300" cy="393600"/>
          </a:xfrm>
          <a:prstGeom prst="leftRightArrow">
            <a:avLst>
              <a:gd fmla="val 50000" name="adj1"/>
              <a:gd fmla="val 50000" name="adj2"/>
            </a:avLst>
          </a:pr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p:nvPr/>
        </p:nvSpPr>
        <p:spPr>
          <a:xfrm>
            <a:off x="1641400" y="1436225"/>
            <a:ext cx="5808600" cy="2242800"/>
          </a:xfrm>
          <a:prstGeom prst="roundRect">
            <a:avLst>
              <a:gd fmla="val 16667" name="adj"/>
            </a:avLst>
          </a:prstGeom>
          <a:solidFill>
            <a:srgbClr val="FFF2C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ph type="ctrTitle"/>
          </p:nvPr>
        </p:nvSpPr>
        <p:spPr>
          <a:xfrm>
            <a:off x="1513950" y="1583350"/>
            <a:ext cx="6116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UNIT 1</a:t>
            </a:r>
            <a:endParaRPr sz="3000"/>
          </a:p>
        </p:txBody>
      </p:sp>
      <p:sp>
        <p:nvSpPr>
          <p:cNvPr id="133" name="Google Shape;133;p18"/>
          <p:cNvSpPr txBox="1"/>
          <p:nvPr>
            <p:ph idx="1" type="subTitle"/>
          </p:nvPr>
        </p:nvSpPr>
        <p:spPr>
          <a:xfrm>
            <a:off x="2919325" y="2687650"/>
            <a:ext cx="3305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Educational sheets and video</a:t>
            </a:r>
            <a:endParaRPr/>
          </a:p>
        </p:txBody>
      </p:sp>
      <p:sp>
        <p:nvSpPr>
          <p:cNvPr id="134" name="Google Shape;134;p18"/>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1887900" y="434575"/>
            <a:ext cx="5368200" cy="857400"/>
          </a:xfrm>
          <a:prstGeom prst="rect">
            <a:avLst/>
          </a:prstGeom>
          <a:solidFill>
            <a:srgbClr val="FFF2CC"/>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ACTIVITIES</a:t>
            </a:r>
            <a:endParaRPr/>
          </a:p>
        </p:txBody>
      </p:sp>
      <p:sp>
        <p:nvSpPr>
          <p:cNvPr id="140" name="Google Shape;140;p19"/>
          <p:cNvSpPr txBox="1"/>
          <p:nvPr>
            <p:ph idx="1" type="body"/>
          </p:nvPr>
        </p:nvSpPr>
        <p:spPr>
          <a:xfrm>
            <a:off x="2839875" y="2715963"/>
            <a:ext cx="1317000" cy="52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MATCH</a:t>
            </a:r>
            <a:endParaRPr/>
          </a:p>
        </p:txBody>
      </p:sp>
      <p:sp>
        <p:nvSpPr>
          <p:cNvPr id="141" name="Google Shape;141;p19"/>
          <p:cNvSpPr txBox="1"/>
          <p:nvPr>
            <p:ph idx="2" type="body"/>
          </p:nvPr>
        </p:nvSpPr>
        <p:spPr>
          <a:xfrm>
            <a:off x="5482525" y="2740265"/>
            <a:ext cx="2307000" cy="63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4"/>
              </a:rPr>
              <a:t>TEXT</a:t>
            </a:r>
            <a:endParaRPr/>
          </a:p>
        </p:txBody>
      </p:sp>
      <p:sp>
        <p:nvSpPr>
          <p:cNvPr id="142" name="Google Shape;142;p19"/>
          <p:cNvSpPr txBox="1"/>
          <p:nvPr>
            <p:ph idx="12" type="sldNum"/>
          </p:nvPr>
        </p:nvSpPr>
        <p:spPr>
          <a:xfrm>
            <a:off x="4297650" y="474990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43" name="Google Shape;143;p19"/>
          <p:cNvGrpSpPr/>
          <p:nvPr/>
        </p:nvGrpSpPr>
        <p:grpSpPr>
          <a:xfrm>
            <a:off x="1915600" y="2569288"/>
            <a:ext cx="811158" cy="819538"/>
            <a:chOff x="6931035" y="3184144"/>
            <a:chExt cx="716128" cy="719903"/>
          </a:xfrm>
        </p:grpSpPr>
        <p:sp>
          <p:nvSpPr>
            <p:cNvPr id="144" name="Google Shape;144;p19"/>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 name="Google Shape;145;p19"/>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 name="Google Shape;146;p19"/>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 name="Google Shape;147;p19"/>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48" name="Google Shape;148;p19"/>
          <p:cNvSpPr/>
          <p:nvPr/>
        </p:nvSpPr>
        <p:spPr>
          <a:xfrm>
            <a:off x="6430374" y="2594617"/>
            <a:ext cx="651671" cy="768885"/>
          </a:xfrm>
          <a:custGeom>
            <a:rect b="b" l="l" r="r" t="t"/>
            <a:pathLst>
              <a:path extrusionOk="0" h="20878" w="16863">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403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3277350" y="4743300"/>
            <a:ext cx="258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ibre Baskerville"/>
                <a:ea typeface="Libre Baskerville"/>
                <a:cs typeface="Libre Baskerville"/>
                <a:sym typeface="Libre Baskerville"/>
              </a:rPr>
              <a:t>Professor Chiara Villani</a:t>
            </a:r>
            <a:endParaRPr b="1">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Dolabella template">
  <a:themeElements>
    <a:clrScheme name="Custom 347">
      <a:dk1>
        <a:srgbClr val="403228"/>
      </a:dk1>
      <a:lt1>
        <a:srgbClr val="FFFFFF"/>
      </a:lt1>
      <a:dk2>
        <a:srgbClr val="926940"/>
      </a:dk2>
      <a:lt2>
        <a:srgbClr val="F3EFEA"/>
      </a:lt2>
      <a:accent1>
        <a:srgbClr val="261408"/>
      </a:accent1>
      <a:accent2>
        <a:srgbClr val="8E5025"/>
      </a:accent2>
      <a:accent3>
        <a:srgbClr val="B68C68"/>
      </a:accent3>
      <a:accent4>
        <a:srgbClr val="E8DAC2"/>
      </a:accent4>
      <a:accent5>
        <a:srgbClr val="8E2525"/>
      </a:accent5>
      <a:accent6>
        <a:srgbClr val="B67068"/>
      </a:accent6>
      <a:hlink>
        <a:srgbClr val="4032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