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01"/>
  </p:normalViewPr>
  <p:slideViewPr>
    <p:cSldViewPr snapToGrid="0" snapToObjects="1">
      <p:cViewPr varScale="1">
        <p:scale>
          <a:sx n="90" d="100"/>
          <a:sy n="90" d="100"/>
        </p:scale>
        <p:origin x="23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D8C97D-60D2-3C79-4028-5E5AC7DA0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BE6EE48-CBEC-4451-0C93-E568EA5B7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24EA69-A0C7-D0EA-E60C-AA3DF8AE0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E4D6-2033-DD40-BFBD-6FC7B8A808E8}" type="datetimeFigureOut">
              <a:rPr lang="it-IT" smtClean="0"/>
              <a:t>16/04/22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7FE083-C911-8499-575D-C29C02B5B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591D97-1282-8357-161A-BE2910D1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910C-6139-404E-8D24-97A2C98F45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2961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48F516-A3FD-28BD-6ED7-C4148AEC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E36C1C7-124A-5C3D-FB60-7A7C6DD63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2CA81D-A2C3-85FA-D2A1-62B01BEBA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E4D6-2033-DD40-BFBD-6FC7B8A808E8}" type="datetimeFigureOut">
              <a:rPr lang="it-IT" smtClean="0"/>
              <a:t>16/04/22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13BA0F-56E6-09DC-B685-42B6F4959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40524F-04F5-9AD9-0DB8-00D074818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910C-6139-404E-8D24-97A2C98F45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204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4A6597C-0399-C8E2-5C74-A27B06C0E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5E16CA2-E3B9-9F6E-0EEB-CA3A2A0CA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3348D5-326A-4C22-2180-99082A9A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E4D6-2033-DD40-BFBD-6FC7B8A808E8}" type="datetimeFigureOut">
              <a:rPr lang="it-IT" smtClean="0"/>
              <a:t>16/04/22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819C4E-7B13-FF80-1616-B2E43D1E7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56A985-5847-C96E-7E49-00D17120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910C-6139-404E-8D24-97A2C98F45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67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25F76F-D362-6A28-1D6B-C880E2741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DA519C-D4AC-4921-3D2F-B77679AA9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089A00-8799-1817-E57F-BA7A9A2C3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E4D6-2033-DD40-BFBD-6FC7B8A808E8}" type="datetimeFigureOut">
              <a:rPr lang="it-IT" smtClean="0"/>
              <a:t>16/04/22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A8A9DA-75AD-D3E8-84AE-C1827F09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7E76ED-7611-E3BF-3664-5500444D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910C-6139-404E-8D24-97A2C98F45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05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469F7A-C964-070D-F0E3-DD79505A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2C288E-B6CC-9694-3E0A-65902F804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40E9C2-DD06-6CB6-997D-6D04D9F2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E4D6-2033-DD40-BFBD-6FC7B8A808E8}" type="datetimeFigureOut">
              <a:rPr lang="it-IT" smtClean="0"/>
              <a:t>16/04/22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A9B5EA-3080-E7ED-096E-3E6BD191F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1B6F3A-13AE-73C7-87ED-F7C4EC00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910C-6139-404E-8D24-97A2C98F45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303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F02079-4B78-562F-87CF-BA636C198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BFE260-DD90-553B-88A9-3195F7E9B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F57BA87-765E-AA9A-05CF-AA13BCF48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6D10EF3-9D9E-7D27-7072-EBBC88C1C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E4D6-2033-DD40-BFBD-6FC7B8A808E8}" type="datetimeFigureOut">
              <a:rPr lang="it-IT" smtClean="0"/>
              <a:t>16/04/22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81E1EDD-AFC7-DC1C-EB3E-F87B61879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A7CE36E-B788-CE9F-2AC6-AAB94671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910C-6139-404E-8D24-97A2C98F45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316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6C56F3-89E8-FE69-314E-F5946020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096CAAC-6234-C422-200E-286FF902A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3F79995-A680-F690-1318-DF435D490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43D1D99-D3B1-8752-B199-3A7FDE2494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8C0BC0A-C2FE-8F90-FD16-93AA22927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761FA14-698E-7087-1625-38C84466F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E4D6-2033-DD40-BFBD-6FC7B8A808E8}" type="datetimeFigureOut">
              <a:rPr lang="it-IT" smtClean="0"/>
              <a:t>16/04/22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A36D26F-96D0-4CEC-3401-77579AC38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359C51B-C322-3A65-C2C1-52EF09D08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910C-6139-404E-8D24-97A2C98F45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440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E3F414-1C6F-6E7B-EEC4-CC9909FB5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519F395-00EA-B9C8-C82B-1A580F24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E4D6-2033-DD40-BFBD-6FC7B8A808E8}" type="datetimeFigureOut">
              <a:rPr lang="it-IT" smtClean="0"/>
              <a:t>16/04/22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B626C0D-D7F5-BDC8-5ABB-9C428A9A0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7677F7C-D5F0-7C25-2227-E6D89A181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910C-6139-404E-8D24-97A2C98F45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846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FBEA7C9-E537-3FC9-23D4-42DB29F1F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E4D6-2033-DD40-BFBD-6FC7B8A808E8}" type="datetimeFigureOut">
              <a:rPr lang="it-IT" smtClean="0"/>
              <a:t>16/04/22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9272077-68A7-A746-799D-46195618D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BB149B8-167A-384E-2DD1-914BE62AA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910C-6139-404E-8D24-97A2C98F45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2721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E6738B-307A-4607-2C52-A5FA1FF03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704772-FE4B-7C8D-1346-119B3720C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722FA2B-27AD-7A00-133D-FD231C578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CFA7FF8-62A0-012B-1E08-1CE1A1BDF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E4D6-2033-DD40-BFBD-6FC7B8A808E8}" type="datetimeFigureOut">
              <a:rPr lang="it-IT" smtClean="0"/>
              <a:t>16/04/22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08D5BB1-DAC4-CC30-D2D6-A88ED88D7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36DB0B1-58C0-1EAF-42BB-669BBA68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910C-6139-404E-8D24-97A2C98F45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464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F5215B-8718-4D1D-9DAD-7142C615F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9877ADE-3820-57D1-F52C-3E82BEA36C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8C31863-E12A-F9E4-872D-8C10B2159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A159735-A162-A0EE-8012-CE9297593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E4D6-2033-DD40-BFBD-6FC7B8A808E8}" type="datetimeFigureOut">
              <a:rPr lang="it-IT" smtClean="0"/>
              <a:t>16/04/22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CB9D530-E11C-178A-B99B-B47EE3CF6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D1AEDC-DD87-873D-43D8-A6AE92941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910C-6139-404E-8D24-97A2C98F45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269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3D1C0D9-4137-1EAD-5B60-357569AD5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567923-4BFB-3303-45C2-4C8FCF1AD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F75793-C515-6329-7066-815042E65B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8E4D6-2033-DD40-BFBD-6FC7B8A808E8}" type="datetimeFigureOut">
              <a:rPr lang="it-IT" smtClean="0"/>
              <a:t>16/04/22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A5246E-8031-04A2-0987-22838487D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2832C8-BEE7-DA09-C7B4-B9EB34AB7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1910C-6139-404E-8D24-97A2C98F45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713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8.svg"/><Relationship Id="rId3" Type="http://schemas.openxmlformats.org/officeDocument/2006/relationships/hyperlink" Target="https://commons.wikimedia.org/w/index.php?curid=43601822" TargetMode="External"/><Relationship Id="rId7" Type="http://schemas.openxmlformats.org/officeDocument/2006/relationships/hyperlink" Target="https://commons.wikimedia.org/w/index.php?curid=13127021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hyperlink" Target="https://commons.wikimedia.org/w/index.php?curid=7339651" TargetMode="External"/><Relationship Id="rId5" Type="http://schemas.openxmlformats.org/officeDocument/2006/relationships/hyperlink" Target="https://commons.wikimedia.org/w/index.php?curid=68508072" TargetMode="External"/><Relationship Id="rId15" Type="http://schemas.openxmlformats.org/officeDocument/2006/relationships/image" Target="../media/image10.svg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hyperlink" Target="https://commons.wikimedia.org/w/index.php?curid=30297568" TargetMode="Externa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911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37F17EB-203A-AEAD-C155-1AA125BA624F}"/>
              </a:ext>
            </a:extLst>
          </p:cNvPr>
          <p:cNvSpPr txBox="1"/>
          <p:nvPr/>
        </p:nvSpPr>
        <p:spPr>
          <a:xfrm>
            <a:off x="2052637" y="2459504"/>
            <a:ext cx="80867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>
                <a:ln w="3810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LIVING AND </a:t>
            </a:r>
          </a:p>
          <a:p>
            <a:pPr algn="ctr"/>
            <a:r>
              <a:rPr lang="it-IT" sz="6600" dirty="0">
                <a:ln w="3810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NON-LIVING THINGS</a:t>
            </a:r>
          </a:p>
        </p:txBody>
      </p:sp>
    </p:spTree>
    <p:extLst>
      <p:ext uri="{BB962C8B-B14F-4D97-AF65-F5344CB8AC3E}">
        <p14:creationId xmlns:p14="http://schemas.microsoft.com/office/powerpoint/2010/main" val="258860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id="{CEB678FD-6721-EEC0-93C8-A3E559EA2361}"/>
              </a:ext>
            </a:extLst>
          </p:cNvPr>
          <p:cNvGrpSpPr/>
          <p:nvPr/>
        </p:nvGrpSpPr>
        <p:grpSpPr>
          <a:xfrm>
            <a:off x="468122" y="625373"/>
            <a:ext cx="3352800" cy="3209417"/>
            <a:chOff x="468122" y="625373"/>
            <a:chExt cx="3352800" cy="3209417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5D6AF347-0DF2-BBAC-E6C1-B588CB5CE1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408" y="625373"/>
              <a:ext cx="3223514" cy="2609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08E58CFB-C91A-323F-70B1-E228212F7940}"/>
                </a:ext>
              </a:extLst>
            </p:cNvPr>
            <p:cNvSpPr/>
            <p:nvPr/>
          </p:nvSpPr>
          <p:spPr>
            <a:xfrm>
              <a:off x="468122" y="3234626"/>
              <a:ext cx="3352800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100" dirty="0"/>
                <a:t>By </a:t>
              </a:r>
              <a:r>
                <a:rPr lang="it-IT" sz="1100" dirty="0" err="1"/>
                <a:t>Kotivalo</a:t>
              </a:r>
              <a:r>
                <a:rPr lang="it-IT" sz="1100" dirty="0"/>
                <a:t> - </a:t>
              </a:r>
              <a:r>
                <a:rPr lang="it-IT" sz="1100" dirty="0" err="1"/>
                <a:t>Own</a:t>
              </a:r>
              <a:r>
                <a:rPr lang="it-IT" sz="1100" dirty="0"/>
                <a:t> work, CC BY-SA 4.0, </a:t>
              </a:r>
              <a:r>
                <a:rPr lang="it-IT" sz="1100" dirty="0">
                  <a:hlinkClick r:id="rId3"/>
                </a:rPr>
                <a:t>https://commons.wikimedia.org/w/index.php?curid=43601822</a:t>
              </a:r>
              <a:r>
                <a:rPr lang="it-IT" sz="1100" dirty="0"/>
                <a:t> </a:t>
              </a:r>
            </a:p>
          </p:txBody>
        </p:sp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9807E4C7-D25B-5C00-4C43-5F103B49ABED}"/>
              </a:ext>
            </a:extLst>
          </p:cNvPr>
          <p:cNvGrpSpPr/>
          <p:nvPr/>
        </p:nvGrpSpPr>
        <p:grpSpPr>
          <a:xfrm>
            <a:off x="4688331" y="131762"/>
            <a:ext cx="4310161" cy="3318307"/>
            <a:chOff x="4688331" y="131762"/>
            <a:chExt cx="4310161" cy="3318307"/>
          </a:xfrm>
        </p:grpSpPr>
        <p:pic>
          <p:nvPicPr>
            <p:cNvPr id="1030" name="Picture 6" descr="Cat lying on rice straw">
              <a:extLst>
                <a:ext uri="{FF2B5EF4-FFF2-40B4-BE49-F238E27FC236}">
                  <a16:creationId xmlns:a16="http://schemas.microsoft.com/office/drawing/2014/main" id="{F60C726B-14F9-DAAD-EE85-D988AA47D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331" y="131762"/>
              <a:ext cx="4310161" cy="2879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DE44329C-AB34-DBD0-ECB3-2DD8BDB50E0A}"/>
                </a:ext>
              </a:extLst>
            </p:cNvPr>
            <p:cNvSpPr/>
            <p:nvPr/>
          </p:nvSpPr>
          <p:spPr>
            <a:xfrm>
              <a:off x="4688331" y="3019182"/>
              <a:ext cx="391001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100" dirty="0"/>
                <a:t>By Basile </a:t>
              </a:r>
              <a:r>
                <a:rPr lang="it-IT" sz="1100" dirty="0" err="1"/>
                <a:t>Morin</a:t>
              </a:r>
              <a:r>
                <a:rPr lang="it-IT" sz="1100" dirty="0"/>
                <a:t> - </a:t>
              </a:r>
              <a:r>
                <a:rPr lang="it-IT" sz="1100" dirty="0" err="1"/>
                <a:t>Own</a:t>
              </a:r>
              <a:r>
                <a:rPr lang="it-IT" sz="1100" dirty="0"/>
                <a:t> work, CC BY-SA 4.0, </a:t>
              </a:r>
              <a:r>
                <a:rPr lang="it-IT" sz="1100" dirty="0">
                  <a:hlinkClick r:id="rId5"/>
                </a:rPr>
                <a:t>https://commons.wikimedia.org/w/index.php?curid=68508072</a:t>
              </a:r>
              <a:r>
                <a:rPr lang="it-IT" sz="1100" dirty="0"/>
                <a:t> </a:t>
              </a:r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ACEE49F6-1BF6-7893-1A26-E18E2EC88591}"/>
              </a:ext>
            </a:extLst>
          </p:cNvPr>
          <p:cNvGrpSpPr/>
          <p:nvPr/>
        </p:nvGrpSpPr>
        <p:grpSpPr>
          <a:xfrm>
            <a:off x="4495985" y="3580428"/>
            <a:ext cx="5287646" cy="3190325"/>
            <a:chOff x="4495985" y="3580428"/>
            <a:chExt cx="5287646" cy="3190325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9A28E0A2-5F82-9F17-AF47-15A4937772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985" y="3580428"/>
              <a:ext cx="2394221" cy="3190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659B57A5-6981-FD12-F455-F761165209F3}"/>
                </a:ext>
              </a:extLst>
            </p:cNvPr>
            <p:cNvSpPr/>
            <p:nvPr/>
          </p:nvSpPr>
          <p:spPr>
            <a:xfrm>
              <a:off x="6890206" y="6126074"/>
              <a:ext cx="2893425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100" dirty="0"/>
                <a:t>By Brian Green, CC BY-SA 2.0, </a:t>
              </a:r>
              <a:r>
                <a:rPr lang="it-IT" sz="1100" dirty="0">
                  <a:hlinkClick r:id="rId7"/>
                </a:rPr>
                <a:t>https://commons.wikimedia.org/w/index.php?curid=13127021</a:t>
              </a:r>
              <a:r>
                <a:rPr lang="it-IT" sz="1100" dirty="0"/>
                <a:t> </a:t>
              </a:r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2BC83047-C560-A69D-557C-7B683B77F4C0}"/>
              </a:ext>
            </a:extLst>
          </p:cNvPr>
          <p:cNvGrpSpPr/>
          <p:nvPr/>
        </p:nvGrpSpPr>
        <p:grpSpPr>
          <a:xfrm>
            <a:off x="41176" y="3834790"/>
            <a:ext cx="3564738" cy="2630459"/>
            <a:chOff x="41176" y="3834790"/>
            <a:chExt cx="3564738" cy="2630459"/>
          </a:xfrm>
        </p:grpSpPr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81CE3D9C-FD86-4358-73D2-1BA2854C12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76" y="3834790"/>
              <a:ext cx="3564738" cy="2009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F3A27294-42EF-3D27-E8A5-D77F0E99DF66}"/>
                </a:ext>
              </a:extLst>
            </p:cNvPr>
            <p:cNvSpPr/>
            <p:nvPr/>
          </p:nvSpPr>
          <p:spPr>
            <a:xfrm>
              <a:off x="41176" y="5865085"/>
              <a:ext cx="3159224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100" dirty="0"/>
                <a:t>By </a:t>
              </a:r>
              <a:r>
                <a:rPr lang="it-IT" sz="1100" dirty="0" err="1"/>
                <a:t>J</a:t>
              </a:r>
              <a:r>
                <a:rPr lang="it-IT" sz="1100" dirty="0"/>
                <a:t>. Pinta (Redline2200) - </a:t>
              </a:r>
              <a:r>
                <a:rPr lang="it-IT" sz="1100" dirty="0" err="1"/>
                <a:t>Own</a:t>
              </a:r>
              <a:r>
                <a:rPr lang="it-IT" sz="1100" dirty="0"/>
                <a:t> work, CC BY-SA 3.0, </a:t>
              </a:r>
              <a:r>
                <a:rPr lang="it-IT" sz="1100" dirty="0">
                  <a:hlinkClick r:id="rId9"/>
                </a:rPr>
                <a:t>https://commons.wikimedia.org/w/index.php?curid=30297568</a:t>
              </a:r>
              <a:r>
                <a:rPr lang="it-IT" sz="1100" dirty="0"/>
                <a:t> </a:t>
              </a:r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18905B6B-E7E0-B015-926B-AAD64B1ED16C}"/>
              </a:ext>
            </a:extLst>
          </p:cNvPr>
          <p:cNvGrpSpPr/>
          <p:nvPr/>
        </p:nvGrpSpPr>
        <p:grpSpPr>
          <a:xfrm>
            <a:off x="9253912" y="131762"/>
            <a:ext cx="2394221" cy="5326152"/>
            <a:chOff x="9253912" y="131762"/>
            <a:chExt cx="2394221" cy="5326152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63077107-7CD6-01DB-DA85-3C9BF49F00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4798" y="131762"/>
              <a:ext cx="2122318" cy="4725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012F5AD7-8919-EAA3-C954-E8DE18CCD0F5}"/>
                </a:ext>
              </a:extLst>
            </p:cNvPr>
            <p:cNvSpPr/>
            <p:nvPr/>
          </p:nvSpPr>
          <p:spPr>
            <a:xfrm>
              <a:off x="9253912" y="4857750"/>
              <a:ext cx="2394221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100" dirty="0"/>
                <a:t>By </a:t>
              </a:r>
              <a:r>
                <a:rPr lang="it-IT" sz="1100" dirty="0" err="1"/>
                <a:t>kallerna</a:t>
              </a:r>
              <a:r>
                <a:rPr lang="it-IT" sz="1100" dirty="0"/>
                <a:t> - </a:t>
              </a:r>
              <a:r>
                <a:rPr lang="it-IT" sz="1100" dirty="0" err="1"/>
                <a:t>Own</a:t>
              </a:r>
              <a:r>
                <a:rPr lang="it-IT" sz="1100" dirty="0"/>
                <a:t> work, CC BY-SA 3.0, </a:t>
              </a:r>
              <a:r>
                <a:rPr lang="it-IT" sz="1100" dirty="0">
                  <a:hlinkClick r:id="rId11"/>
                </a:rPr>
                <a:t>https://commons.wikimedia.org/w/index.php?curid=7339651</a:t>
              </a:r>
              <a:r>
                <a:rPr lang="it-IT" sz="1100" dirty="0"/>
                <a:t> </a:t>
              </a:r>
            </a:p>
          </p:txBody>
        </p:sp>
      </p:grpSp>
      <p:pic>
        <p:nvPicPr>
          <p:cNvPr id="18" name="Elemento grafico 17" descr="Segno di spunta">
            <a:extLst>
              <a:ext uri="{FF2B5EF4-FFF2-40B4-BE49-F238E27FC236}">
                <a16:creationId xmlns:a16="http://schemas.microsoft.com/office/drawing/2014/main" id="{E02B38C2-6659-B27F-FF9F-E0EC544206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35514" y="625373"/>
            <a:ext cx="1679761" cy="1679761"/>
          </a:xfrm>
          <a:prstGeom prst="rect">
            <a:avLst/>
          </a:prstGeom>
        </p:spPr>
      </p:pic>
      <p:pic>
        <p:nvPicPr>
          <p:cNvPr id="26" name="Elemento grafico 25" descr="Segno di spunta">
            <a:extLst>
              <a:ext uri="{FF2B5EF4-FFF2-40B4-BE49-F238E27FC236}">
                <a16:creationId xmlns:a16="http://schemas.microsoft.com/office/drawing/2014/main" id="{CE51EB45-5436-CE09-A140-908C6CAADB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04946" y="1573727"/>
            <a:ext cx="1679761" cy="1679761"/>
          </a:xfrm>
          <a:prstGeom prst="rect">
            <a:avLst/>
          </a:prstGeom>
        </p:spPr>
      </p:pic>
      <p:pic>
        <p:nvPicPr>
          <p:cNvPr id="27" name="Elemento grafico 26" descr="Segno di spunta">
            <a:extLst>
              <a:ext uri="{FF2B5EF4-FFF2-40B4-BE49-F238E27FC236}">
                <a16:creationId xmlns:a16="http://schemas.microsoft.com/office/drawing/2014/main" id="{9D8314CD-207A-2272-C9D5-1031DB5258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63576" y="3834790"/>
            <a:ext cx="1679761" cy="1679761"/>
          </a:xfrm>
          <a:prstGeom prst="rect">
            <a:avLst/>
          </a:prstGeom>
        </p:spPr>
      </p:pic>
      <p:pic>
        <p:nvPicPr>
          <p:cNvPr id="28" name="Elemento grafico 27" descr="Segno di spunta">
            <a:extLst>
              <a:ext uri="{FF2B5EF4-FFF2-40B4-BE49-F238E27FC236}">
                <a16:creationId xmlns:a16="http://schemas.microsoft.com/office/drawing/2014/main" id="{C0EDAB58-983B-31AE-4CFD-B142B8B5E7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83664" y="3875901"/>
            <a:ext cx="1679761" cy="1679761"/>
          </a:xfrm>
          <a:prstGeom prst="rect">
            <a:avLst/>
          </a:prstGeom>
        </p:spPr>
      </p:pic>
      <p:pic>
        <p:nvPicPr>
          <p:cNvPr id="20" name="Elemento grafico 19" descr="Chiudi">
            <a:extLst>
              <a:ext uri="{FF2B5EF4-FFF2-40B4-BE49-F238E27FC236}">
                <a16:creationId xmlns:a16="http://schemas.microsoft.com/office/drawing/2014/main" id="{431F9B46-E501-2E69-0991-14B9E961FB1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26926" y="1014121"/>
            <a:ext cx="1602024" cy="160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2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3484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38293E-57FD-0C77-770B-536D521DF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5400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CHARACTERISTICS OF THE </a:t>
            </a:r>
            <a:br>
              <a:rPr lang="it-IT" sz="5400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it-IT" sz="5400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LIVING THINGS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DE7211-0D6D-6226-1974-A4AB393B7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MOVEMENT</a:t>
            </a:r>
          </a:p>
          <a:p>
            <a:r>
              <a:rPr lang="it-IT" sz="3600" dirty="0"/>
              <a:t>RESPIRATION</a:t>
            </a:r>
          </a:p>
          <a:p>
            <a:r>
              <a:rPr lang="it-IT" sz="3600" dirty="0"/>
              <a:t>GROWTH</a:t>
            </a:r>
          </a:p>
          <a:p>
            <a:r>
              <a:rPr lang="it-IT" sz="3600" dirty="0"/>
              <a:t>REPRODUCTION</a:t>
            </a:r>
          </a:p>
          <a:p>
            <a:r>
              <a:rPr lang="it-IT" sz="3600" dirty="0"/>
              <a:t>NUTRITION</a:t>
            </a:r>
          </a:p>
          <a:p>
            <a:r>
              <a:rPr lang="it-IT" sz="3600" dirty="0"/>
              <a:t>EXCRETION</a:t>
            </a:r>
          </a:p>
        </p:txBody>
      </p:sp>
    </p:spTree>
    <p:extLst>
      <p:ext uri="{BB962C8B-B14F-4D97-AF65-F5344CB8AC3E}">
        <p14:creationId xmlns:p14="http://schemas.microsoft.com/office/powerpoint/2010/main" val="14515156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155</Words>
  <Application>Microsoft Macintosh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CHARACTERISTICS OF THE  LIVING THINGS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Martina Paoli</dc:creator>
  <cp:lastModifiedBy>Martina Paoli</cp:lastModifiedBy>
  <cp:revision>1</cp:revision>
  <dcterms:created xsi:type="dcterms:W3CDTF">2022-04-16T10:05:21Z</dcterms:created>
  <dcterms:modified xsi:type="dcterms:W3CDTF">2022-04-16T10:41:06Z</dcterms:modified>
</cp:coreProperties>
</file>