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58" r:id="rId6"/>
    <p:sldId id="265" r:id="rId7"/>
    <p:sldId id="259" r:id="rId8"/>
    <p:sldId id="266" r:id="rId9"/>
    <p:sldId id="260" r:id="rId10"/>
    <p:sldId id="267" r:id="rId11"/>
    <p:sldId id="261" r:id="rId12"/>
    <p:sldId id="268" r:id="rId13"/>
    <p:sldId id="262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A1CD25-0082-FB33-FA9E-59EFD661C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92B8A80-E92B-ED76-1821-709BE7AAA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934308-F862-07C3-CE0E-391717E6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6FDD30-0799-6BDD-0415-EA76217B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AFA881-6862-851B-B417-3AD905518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78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F22DE3-FDC4-C432-9069-D25CF039F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288325-8962-B81A-48A6-1CA7EDB43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482B49-D7F0-8D2D-3EAA-0EDB8A368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AA4581-C312-3A00-F788-1FC9219FC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9EF97D-D24B-D72C-7F16-7437830A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47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8D019AE-F55A-45BB-E9A5-70C5FEB973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BB7F6AE-CBBB-55E8-95E9-000B56359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CAC3B3-DE8C-0C40-2F2E-95AF46AF9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893C42-A22F-7439-CF77-FBE7780E9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03AC7A-1D42-2C41-B537-5EC28740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779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2B546A-731D-B05C-DF00-762BC14B5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5708B3-C22A-2363-D27A-CCA595FAB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5AA598-9002-8F4F-D406-5AB16921D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FE35B7-A6BF-DDD3-2FB6-D8D7779DD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303D22-7472-20F0-6ACB-C467B9702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11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BEF287-4419-F875-E3B9-D9649AC87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D9BF4F-F8D3-307C-0088-90354CE8D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84E525-633B-DF89-BC65-DE53A429B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BD72E8-C1AA-103E-F76D-0DDF9FB6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0FFF85-DFB2-A2A6-1AFE-C7BB36291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61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17EC60-6C3D-A3DB-07B7-B07065D54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2AC6BE-AB34-792D-5BA3-DE55ECC8AB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2C1002D-4B87-0D59-23AB-67294FCDE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9F4B36-1526-3A08-F35D-4E8633AE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39DE1D-6271-10B5-7192-35130A10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8CC454-EED0-13A2-36FC-21E91B6DF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31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CF2571-777F-8416-ECCD-440DC1A05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DCF66A-469F-4F39-3A1D-90B8B5C27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53682D-7682-CC48-7506-BC5EF1897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D7D4A97-ADE8-7730-4AAB-DB4A99C68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6469A18-8E38-78B3-0B96-9CD6FA0CB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90C8120-AAEF-3EDD-5750-65E735EC8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EDA0CDD-0183-EDC9-4E6C-1442CDE6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8ACB8C0-4BE8-8D1E-F51A-1CA00F11B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54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BF0D14-69C8-30E5-E879-181344AAB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028754-3E2E-E2E8-1AE6-A9FF2339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C5B1A85-3325-14C9-146D-947FE17D2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9480F50-F201-4E99-2DC3-544854D5D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9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3F93522-16A3-4556-CC21-70E209DC8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C538758-AAD2-C08E-C39B-6C73CB7CE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256832-B879-975C-E903-CC815A170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10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44D5F-4F96-0132-D01D-D31AEA951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B0B0D6-F205-5B4A-1CB0-FCA3ED73F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1960D4-2403-874F-49A5-D2E259A61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997BFBC-E9A1-6CE8-7667-CC3C3C37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B69726-EF4B-6E3B-F2B8-E5E4E085D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E47B8C-52C2-86D6-3C4B-497C5F09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11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8D4263-6261-CACF-259A-CD94E433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830859E-212B-50D1-20D8-7768423B6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9CFE3C9-DA32-8CF3-3944-00A73EEA1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A46110-CF1F-3EDB-F0D9-9FEFE8C8D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8EF839A-5885-B530-B8D0-B91A4E3CC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562449-9B4A-00B6-38E5-C41919FC7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79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AD1A9CC-48DE-10BB-D290-9AD393ACD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8CD81E3-88AD-D1A9-F87F-B972C6D52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303FD1-A314-2DF9-E31A-F130EEFF1A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3F57A-7725-4185-A9F7-741C35350C8B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87786A-6106-E162-3D21-BA9439D88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088A45-1BDC-FCF2-E5B9-FD74541CC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B4D7B-1F7A-4BAE-99AF-E098DD9F579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97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8E2D68-D44A-18D8-068D-85288262D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Classical</a:t>
            </a:r>
            <a:r>
              <a:rPr lang="it-IT" dirty="0"/>
              <a:t> music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born</a:t>
            </a:r>
            <a:r>
              <a:rPr lang="it-IT" dirty="0"/>
              <a:t> in America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86ED38F9-8FCD-64FB-CAF7-A1EFB1D70C19}"/>
              </a:ext>
            </a:extLst>
          </p:cNvPr>
          <p:cNvSpPr/>
          <p:nvPr/>
        </p:nvSpPr>
        <p:spPr>
          <a:xfrm>
            <a:off x="2532186" y="3608437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True</a:t>
            </a:r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70B2EA32-12B6-C865-FCE0-E8BFD1278CA0}"/>
              </a:ext>
            </a:extLst>
          </p:cNvPr>
          <p:cNvSpPr/>
          <p:nvPr/>
        </p:nvSpPr>
        <p:spPr>
          <a:xfrm>
            <a:off x="7115909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False</a:t>
            </a:r>
          </a:p>
          <a:p>
            <a:pPr algn="ctr"/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6956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losione: 8 punte 1">
            <a:extLst>
              <a:ext uri="{FF2B5EF4-FFF2-40B4-BE49-F238E27FC236}">
                <a16:creationId xmlns:a16="http://schemas.microsoft.com/office/drawing/2014/main" id="{527282E7-BA5C-9621-B0C0-026EA34BE2C4}"/>
              </a:ext>
            </a:extLst>
          </p:cNvPr>
          <p:cNvSpPr/>
          <p:nvPr/>
        </p:nvSpPr>
        <p:spPr>
          <a:xfrm>
            <a:off x="1303962" y="1109111"/>
            <a:ext cx="4200939" cy="4081670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solidFill>
                  <a:schemeClr val="tx1"/>
                </a:solidFill>
              </a:rPr>
              <a:t>TRUE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01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DEBD2AC-CA5C-9668-BD43-BDEC1FDFDAF7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6000" dirty="0" err="1"/>
              <a:t>Classical</a:t>
            </a:r>
            <a:r>
              <a:rPr lang="it-IT" sz="6000" dirty="0"/>
              <a:t> music </a:t>
            </a:r>
            <a:r>
              <a:rPr lang="it-IT" sz="6000" dirty="0" err="1"/>
              <a:t>includes</a:t>
            </a:r>
            <a:r>
              <a:rPr lang="it-IT" sz="6000" dirty="0"/>
              <a:t> long </a:t>
            </a:r>
            <a:r>
              <a:rPr lang="it-IT" sz="6000" dirty="0" err="1"/>
              <a:t>compositions</a:t>
            </a:r>
            <a:r>
              <a:rPr lang="it-IT" sz="6000" dirty="0"/>
              <a:t>    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80F801CD-4354-0353-E7D2-E5F7F1402840}"/>
              </a:ext>
            </a:extLst>
          </p:cNvPr>
          <p:cNvSpPr/>
          <p:nvPr/>
        </p:nvSpPr>
        <p:spPr>
          <a:xfrm>
            <a:off x="2895600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True</a:t>
            </a:r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B396852D-7B26-1838-1D12-E1E5D74BA1D9}"/>
              </a:ext>
            </a:extLst>
          </p:cNvPr>
          <p:cNvSpPr/>
          <p:nvPr/>
        </p:nvSpPr>
        <p:spPr>
          <a:xfrm>
            <a:off x="7115909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False</a:t>
            </a:r>
          </a:p>
          <a:p>
            <a:pPr algn="ctr"/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6322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losione: 8 punte 1">
            <a:extLst>
              <a:ext uri="{FF2B5EF4-FFF2-40B4-BE49-F238E27FC236}">
                <a16:creationId xmlns:a16="http://schemas.microsoft.com/office/drawing/2014/main" id="{C14EAE9B-11CC-95D3-7D2E-67AEC83914B9}"/>
              </a:ext>
            </a:extLst>
          </p:cNvPr>
          <p:cNvSpPr/>
          <p:nvPr/>
        </p:nvSpPr>
        <p:spPr>
          <a:xfrm>
            <a:off x="1303962" y="1109111"/>
            <a:ext cx="4200939" cy="4081670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solidFill>
                  <a:schemeClr val="tx1"/>
                </a:solidFill>
              </a:rPr>
              <a:t>TRUE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876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C8F44E3A-86AC-E339-3A89-D3C4D13912B2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6000" dirty="0" err="1"/>
              <a:t>Classical</a:t>
            </a:r>
            <a:r>
              <a:rPr lang="it-IT" sz="6000" dirty="0"/>
              <a:t> music </a:t>
            </a:r>
            <a:r>
              <a:rPr lang="it-IT" sz="6000" dirty="0" err="1"/>
              <a:t>has</a:t>
            </a:r>
            <a:r>
              <a:rPr lang="it-IT" sz="6000" dirty="0"/>
              <a:t> </a:t>
            </a:r>
            <a:r>
              <a:rPr lang="it-IT" sz="6000" dirty="0" err="1"/>
              <a:t>got</a:t>
            </a:r>
            <a:r>
              <a:rPr lang="it-IT" sz="6000" dirty="0"/>
              <a:t> </a:t>
            </a:r>
            <a:r>
              <a:rPr lang="it-IT" sz="6000" dirty="0" err="1"/>
              <a:t>lyrics</a:t>
            </a:r>
            <a:r>
              <a:rPr lang="it-IT" sz="6000" dirty="0"/>
              <a:t>   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7FD62791-8B2D-B7AF-14BD-4D6A7D06A16E}"/>
              </a:ext>
            </a:extLst>
          </p:cNvPr>
          <p:cNvSpPr/>
          <p:nvPr/>
        </p:nvSpPr>
        <p:spPr>
          <a:xfrm>
            <a:off x="2895600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True</a:t>
            </a:r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F29DA336-A574-69A0-F99C-AFE1AFB537E9}"/>
              </a:ext>
            </a:extLst>
          </p:cNvPr>
          <p:cNvSpPr/>
          <p:nvPr/>
        </p:nvSpPr>
        <p:spPr>
          <a:xfrm>
            <a:off x="7115909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False</a:t>
            </a:r>
          </a:p>
          <a:p>
            <a:pPr algn="ctr"/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8859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1E5E6854-C217-0526-F840-E188C85F8D14}"/>
              </a:ext>
            </a:extLst>
          </p:cNvPr>
          <p:cNvSpPr/>
          <p:nvPr/>
        </p:nvSpPr>
        <p:spPr>
          <a:xfrm>
            <a:off x="1303962" y="1109111"/>
            <a:ext cx="4200939" cy="4081670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solidFill>
                  <a:schemeClr val="tx1"/>
                </a:solidFill>
              </a:rPr>
              <a:t>FALSE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296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2F5A30-2EEF-296A-D560-030A9EF5E84C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6000" dirty="0" err="1"/>
              <a:t>This</a:t>
            </a:r>
            <a:r>
              <a:rPr lang="it-IT" sz="6000" dirty="0"/>
              <a:t> </a:t>
            </a:r>
            <a:r>
              <a:rPr lang="it-IT" sz="6000" dirty="0" err="1"/>
              <a:t>is</a:t>
            </a:r>
            <a:r>
              <a:rPr lang="it-IT" sz="6000" dirty="0"/>
              <a:t> a musical score   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00B6CD6F-F9CA-5AB8-1EB4-24678767B654}"/>
              </a:ext>
            </a:extLst>
          </p:cNvPr>
          <p:cNvSpPr/>
          <p:nvPr/>
        </p:nvSpPr>
        <p:spPr>
          <a:xfrm>
            <a:off x="2895600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True</a:t>
            </a:r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01FBA797-79F8-5FF9-53CC-22C994E9F9AE}"/>
              </a:ext>
            </a:extLst>
          </p:cNvPr>
          <p:cNvSpPr/>
          <p:nvPr/>
        </p:nvSpPr>
        <p:spPr>
          <a:xfrm>
            <a:off x="7115909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False</a:t>
            </a:r>
          </a:p>
          <a:p>
            <a:pPr algn="ctr"/>
            <a:r>
              <a:rPr lang="it-IT" dirty="0"/>
              <a:t> </a:t>
            </a:r>
          </a:p>
        </p:txBody>
      </p:sp>
      <p:pic>
        <p:nvPicPr>
          <p:cNvPr id="1026" name="Picture 2" descr="Copisteria musicale | videoscrittura e stampa di spartiti e partiture  musicali">
            <a:extLst>
              <a:ext uri="{FF2B5EF4-FFF2-40B4-BE49-F238E27FC236}">
                <a16:creationId xmlns:a16="http://schemas.microsoft.com/office/drawing/2014/main" id="{780C1C91-F382-A820-2F11-46F69528C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0287" y="885825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ttore curvo 5">
            <a:extLst>
              <a:ext uri="{FF2B5EF4-FFF2-40B4-BE49-F238E27FC236}">
                <a16:creationId xmlns:a16="http://schemas.microsoft.com/office/drawing/2014/main" id="{9BED4DC3-E7EF-410C-E554-5C612AF2CCBC}"/>
              </a:ext>
            </a:extLst>
          </p:cNvPr>
          <p:cNvCxnSpPr>
            <a:cxnSpLocks/>
          </p:cNvCxnSpPr>
          <p:nvPr/>
        </p:nvCxnSpPr>
        <p:spPr>
          <a:xfrm>
            <a:off x="8567789" y="2932784"/>
            <a:ext cx="1801778" cy="255140"/>
          </a:xfrm>
          <a:prstGeom prst="curvedConnector3">
            <a:avLst>
              <a:gd name="adj1" fmla="val 44851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951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losione: 8 punte 1">
            <a:extLst>
              <a:ext uri="{FF2B5EF4-FFF2-40B4-BE49-F238E27FC236}">
                <a16:creationId xmlns:a16="http://schemas.microsoft.com/office/drawing/2014/main" id="{9AFF29D7-9681-95C8-C59C-0E43C16EEF7F}"/>
              </a:ext>
            </a:extLst>
          </p:cNvPr>
          <p:cNvSpPr/>
          <p:nvPr/>
        </p:nvSpPr>
        <p:spPr>
          <a:xfrm>
            <a:off x="1303962" y="1109111"/>
            <a:ext cx="4200939" cy="4081670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solidFill>
                  <a:schemeClr val="tx1"/>
                </a:solidFill>
              </a:rPr>
              <a:t>TRUE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919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losione: 8 punte 5">
            <a:extLst>
              <a:ext uri="{FF2B5EF4-FFF2-40B4-BE49-F238E27FC236}">
                <a16:creationId xmlns:a16="http://schemas.microsoft.com/office/drawing/2014/main" id="{84809EF4-FC5D-0EC4-85D9-3E7AEA069865}"/>
              </a:ext>
            </a:extLst>
          </p:cNvPr>
          <p:cNvSpPr/>
          <p:nvPr/>
        </p:nvSpPr>
        <p:spPr>
          <a:xfrm>
            <a:off x="1303962" y="1109111"/>
            <a:ext cx="4200939" cy="4081670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solidFill>
                  <a:schemeClr val="tx1"/>
                </a:solidFill>
              </a:rPr>
              <a:t>FALSE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137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A8C903D8-7465-48D4-B98A-B024835839FD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10447606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6000" dirty="0" err="1"/>
              <a:t>Classical</a:t>
            </a:r>
            <a:r>
              <a:rPr lang="it-IT" sz="6000" dirty="0"/>
              <a:t> music </a:t>
            </a:r>
            <a:r>
              <a:rPr lang="it-IT" sz="6000" dirty="0" err="1"/>
              <a:t>has</a:t>
            </a:r>
            <a:r>
              <a:rPr lang="it-IT" sz="6000" dirty="0"/>
              <a:t> </a:t>
            </a:r>
          </a:p>
          <a:p>
            <a:pPr algn="ctr"/>
            <a:r>
              <a:rPr lang="it-IT" sz="6000" dirty="0"/>
              <a:t>an </a:t>
            </a:r>
            <a:r>
              <a:rPr lang="it-IT" sz="6000" dirty="0" err="1"/>
              <a:t>oral</a:t>
            </a:r>
            <a:r>
              <a:rPr lang="it-IT" sz="6000" dirty="0"/>
              <a:t> </a:t>
            </a:r>
            <a:r>
              <a:rPr lang="it-IT" sz="6000" dirty="0" err="1"/>
              <a:t>tradition</a:t>
            </a:r>
            <a:r>
              <a:rPr lang="it-IT" sz="6000" dirty="0"/>
              <a:t> 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9B8162CF-9D5E-13F5-02F8-8A4A17D453B5}"/>
              </a:ext>
            </a:extLst>
          </p:cNvPr>
          <p:cNvSpPr/>
          <p:nvPr/>
        </p:nvSpPr>
        <p:spPr>
          <a:xfrm>
            <a:off x="2895600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True</a:t>
            </a:r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53026BE8-FAF6-6935-7CB9-56013B9B11DA}"/>
              </a:ext>
            </a:extLst>
          </p:cNvPr>
          <p:cNvSpPr/>
          <p:nvPr/>
        </p:nvSpPr>
        <p:spPr>
          <a:xfrm>
            <a:off x="7115909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False</a:t>
            </a:r>
          </a:p>
          <a:p>
            <a:pPr algn="ctr"/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341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18CC5982-738B-F5C0-98FD-C945F0913840}"/>
              </a:ext>
            </a:extLst>
          </p:cNvPr>
          <p:cNvSpPr/>
          <p:nvPr/>
        </p:nvSpPr>
        <p:spPr>
          <a:xfrm>
            <a:off x="1303962" y="1109111"/>
            <a:ext cx="4200939" cy="4081670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solidFill>
                  <a:schemeClr val="tx1"/>
                </a:solidFill>
              </a:rPr>
              <a:t>FALSE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821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8D84085B-F21A-CCBB-6B8D-0CDBB09067B5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6CE33E0-9BC5-D589-E4D0-97144BB50686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6000" dirty="0" err="1"/>
              <a:t>Classical</a:t>
            </a:r>
            <a:r>
              <a:rPr lang="it-IT" sz="6000" dirty="0"/>
              <a:t> music </a:t>
            </a:r>
            <a:r>
              <a:rPr lang="it-IT" sz="6000" dirty="0" err="1"/>
              <a:t>is</a:t>
            </a:r>
            <a:r>
              <a:rPr lang="it-IT" sz="6000" dirty="0"/>
              <a:t> </a:t>
            </a:r>
            <a:r>
              <a:rPr lang="it-IT" sz="6000" dirty="0" err="1"/>
              <a:t>oft</a:t>
            </a:r>
            <a:r>
              <a:rPr lang="it-IT" sz="6000" dirty="0"/>
              <a:t> </a:t>
            </a:r>
            <a:r>
              <a:rPr lang="it-IT" sz="6000" dirty="0" err="1"/>
              <a:t>played</a:t>
            </a:r>
            <a:r>
              <a:rPr lang="it-IT" sz="6000" dirty="0"/>
              <a:t> in </a:t>
            </a:r>
            <a:r>
              <a:rPr lang="it-IT" sz="6000" dirty="0" err="1"/>
              <a:t>churches</a:t>
            </a:r>
            <a:r>
              <a:rPr lang="it-IT" sz="6000" dirty="0"/>
              <a:t> and </a:t>
            </a:r>
            <a:r>
              <a:rPr lang="it-IT" sz="6000" dirty="0" err="1"/>
              <a:t>concert</a:t>
            </a:r>
            <a:r>
              <a:rPr lang="it-IT" sz="6000" dirty="0"/>
              <a:t> hall 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D90E441-ACE9-4924-40AB-217A918FE5B3}"/>
              </a:ext>
            </a:extLst>
          </p:cNvPr>
          <p:cNvSpPr/>
          <p:nvPr/>
        </p:nvSpPr>
        <p:spPr>
          <a:xfrm>
            <a:off x="2895600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True</a:t>
            </a:r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E5D95005-0970-6916-93D2-AD996F58BE40}"/>
              </a:ext>
            </a:extLst>
          </p:cNvPr>
          <p:cNvSpPr/>
          <p:nvPr/>
        </p:nvSpPr>
        <p:spPr>
          <a:xfrm>
            <a:off x="7115909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False</a:t>
            </a:r>
          </a:p>
          <a:p>
            <a:pPr algn="ctr"/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660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losione: 8 punte 3">
            <a:extLst>
              <a:ext uri="{FF2B5EF4-FFF2-40B4-BE49-F238E27FC236}">
                <a16:creationId xmlns:a16="http://schemas.microsoft.com/office/drawing/2014/main" id="{707ED28B-657E-3744-048B-525EADDFEE84}"/>
              </a:ext>
            </a:extLst>
          </p:cNvPr>
          <p:cNvSpPr/>
          <p:nvPr/>
        </p:nvSpPr>
        <p:spPr>
          <a:xfrm>
            <a:off x="1303962" y="1109111"/>
            <a:ext cx="4200939" cy="4081670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solidFill>
                  <a:schemeClr val="tx1"/>
                </a:solidFill>
              </a:rPr>
              <a:t>TRUE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273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D61AE63A-BC22-5387-C6E5-F1D28A498147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6000" dirty="0" err="1"/>
              <a:t>Classical</a:t>
            </a:r>
            <a:r>
              <a:rPr lang="it-IT" sz="6000" dirty="0"/>
              <a:t> music </a:t>
            </a:r>
            <a:r>
              <a:rPr lang="it-IT" sz="6000" dirty="0" err="1"/>
              <a:t>has</a:t>
            </a:r>
            <a:r>
              <a:rPr lang="it-IT" sz="6000" dirty="0"/>
              <a:t> </a:t>
            </a:r>
            <a:r>
              <a:rPr lang="it-IT" sz="6000" dirty="0" err="1"/>
              <a:t>got</a:t>
            </a:r>
            <a:r>
              <a:rPr lang="it-IT" sz="6000" dirty="0"/>
              <a:t> </a:t>
            </a:r>
            <a:r>
              <a:rPr lang="it-IT" sz="6000" dirty="0" err="1"/>
              <a:t>lyrics</a:t>
            </a:r>
            <a:r>
              <a:rPr lang="it-IT" sz="6000" dirty="0"/>
              <a:t>   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400FC5D4-C0D4-AC54-270B-E92127D42D56}"/>
              </a:ext>
            </a:extLst>
          </p:cNvPr>
          <p:cNvSpPr/>
          <p:nvPr/>
        </p:nvSpPr>
        <p:spPr>
          <a:xfrm>
            <a:off x="2895600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True</a:t>
            </a:r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C926309B-85F2-B3E9-03D1-27837BC02FC8}"/>
              </a:ext>
            </a:extLst>
          </p:cNvPr>
          <p:cNvSpPr/>
          <p:nvPr/>
        </p:nvSpPr>
        <p:spPr>
          <a:xfrm>
            <a:off x="7115909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False</a:t>
            </a:r>
          </a:p>
          <a:p>
            <a:pPr algn="ctr"/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972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losione: 8 punte 1">
            <a:extLst>
              <a:ext uri="{FF2B5EF4-FFF2-40B4-BE49-F238E27FC236}">
                <a16:creationId xmlns:a16="http://schemas.microsoft.com/office/drawing/2014/main" id="{27138CDD-6259-3E1E-1C1F-43FF20338529}"/>
              </a:ext>
            </a:extLst>
          </p:cNvPr>
          <p:cNvSpPr/>
          <p:nvPr/>
        </p:nvSpPr>
        <p:spPr>
          <a:xfrm>
            <a:off x="1303962" y="1109111"/>
            <a:ext cx="4200939" cy="4081670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b="1" dirty="0">
                <a:solidFill>
                  <a:schemeClr val="tx1"/>
                </a:solidFill>
              </a:rPr>
              <a:t>FALSE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633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6A28C6F3-17F0-4D03-0BB5-F05FECA45954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6000" dirty="0" err="1"/>
              <a:t>Classical</a:t>
            </a:r>
            <a:r>
              <a:rPr lang="it-IT" sz="6000" dirty="0"/>
              <a:t> music </a:t>
            </a:r>
            <a:r>
              <a:rPr lang="it-IT" sz="6000" dirty="0" err="1"/>
              <a:t>is</a:t>
            </a:r>
            <a:r>
              <a:rPr lang="it-IT" sz="6000" dirty="0"/>
              <a:t> </a:t>
            </a:r>
            <a:r>
              <a:rPr lang="it-IT" sz="6000" dirty="0" err="1"/>
              <a:t>composed</a:t>
            </a:r>
            <a:r>
              <a:rPr lang="it-IT" sz="6000" dirty="0"/>
              <a:t> from 1600 to 1900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7234C369-0DBA-6013-4EEB-2D453CF3A738}"/>
              </a:ext>
            </a:extLst>
          </p:cNvPr>
          <p:cNvSpPr/>
          <p:nvPr/>
        </p:nvSpPr>
        <p:spPr>
          <a:xfrm>
            <a:off x="2895600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True</a:t>
            </a:r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3C612357-B696-D1E9-C886-E11C3DC05B48}"/>
              </a:ext>
            </a:extLst>
          </p:cNvPr>
          <p:cNvSpPr/>
          <p:nvPr/>
        </p:nvSpPr>
        <p:spPr>
          <a:xfrm>
            <a:off x="7115909" y="3509963"/>
            <a:ext cx="2180491" cy="1143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b="1" dirty="0">
                <a:solidFill>
                  <a:schemeClr val="tx1"/>
                </a:solidFill>
              </a:rPr>
              <a:t>False</a:t>
            </a:r>
          </a:p>
          <a:p>
            <a:pPr algn="ctr"/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1349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90</Words>
  <Application>Microsoft Office PowerPoint</Application>
  <PresentationFormat>Widescreen</PresentationFormat>
  <Paragraphs>49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Classical music is born in America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Classical music is born in America</dc:title>
  <dc:creator>Sartori Aurora (Student Edu16)</dc:creator>
  <cp:lastModifiedBy>Sartori Aurora (Student Edu16)</cp:lastModifiedBy>
  <cp:revision>1</cp:revision>
  <dcterms:created xsi:type="dcterms:W3CDTF">2023-03-13T15:57:07Z</dcterms:created>
  <dcterms:modified xsi:type="dcterms:W3CDTF">2023-03-13T16:27:41Z</dcterms:modified>
</cp:coreProperties>
</file>